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7556500" cy="10693400"/>
  <p:notesSz cx="7556500" cy="106934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92C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96" d="100"/>
          <a:sy n="196" d="100"/>
        </p:scale>
        <p:origin x="138" y="-793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4954"/>
            <a:ext cx="6423025" cy="224561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88304"/>
            <a:ext cx="5289549" cy="267335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9/1/2015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000" spc="-10" dirty="0" smtClean="0">
                <a:latin typeface="Arial"/>
                <a:cs typeface="Arial"/>
              </a:rPr>
              <a:t>‹#›</a:t>
            </a:fld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9/1/2015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000" spc="-10" dirty="0" smtClean="0">
                <a:latin typeface="Arial"/>
                <a:cs typeface="Arial"/>
              </a:rPr>
              <a:t>‹#›</a:t>
            </a:fld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825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1597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9/1/2015</a:t>
            </a:fld>
            <a:endParaRPr lang="en-US" smtClean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000" spc="-10" dirty="0" smtClean="0">
                <a:latin typeface="Arial"/>
                <a:cs typeface="Arial"/>
              </a:rPr>
              <a:t>‹#›</a:t>
            </a:fld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9/1/2015</a:t>
            </a:fld>
            <a:endParaRPr lang="en-US" smtClean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000" spc="-10" dirty="0" smtClean="0">
                <a:latin typeface="Arial"/>
                <a:cs typeface="Arial"/>
              </a:rPr>
              <a:t>‹#›</a:t>
            </a:fld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9/1/2015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000" spc="-10" dirty="0" smtClean="0">
                <a:latin typeface="Arial"/>
                <a:cs typeface="Arial"/>
              </a:rPr>
              <a:t>‹#›</a:t>
            </a:fld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39495" y="1949190"/>
            <a:ext cx="355092" cy="3429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825" y="427735"/>
            <a:ext cx="6800849" cy="171094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59482"/>
            <a:ext cx="6800849" cy="70576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9210" y="9944862"/>
            <a:ext cx="2418079" cy="53467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825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9/1/2015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990338" y="10086845"/>
            <a:ext cx="121086" cy="16369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000" spc="-10" dirty="0" smtClean="0">
                <a:latin typeface="Arial"/>
                <a:cs typeface="Arial"/>
              </a:rPr>
              <a:t>‹#›</a:t>
            </a:fld>
            <a:endParaRPr sz="1000">
              <a:latin typeface="Arial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g"/><Relationship Id="rId7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akacfajatszoter.hu/" TargetMode="External"/><Relationship Id="rId5" Type="http://schemas.openxmlformats.org/officeDocument/2006/relationships/hyperlink" Target="http://www.robinia-group.hu/" TargetMode="Externa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6.jpg"/><Relationship Id="rId7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jpg"/><Relationship Id="rId5" Type="http://schemas.openxmlformats.org/officeDocument/2006/relationships/hyperlink" Target="http://www.akacfajatszoter.hu/" TargetMode="External"/><Relationship Id="rId4" Type="http://schemas.openxmlformats.org/officeDocument/2006/relationships/hyperlink" Target="http://www.robinia-group.hu/" TargetMode="External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7743" y="701551"/>
            <a:ext cx="4829810" cy="3473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662305">
              <a:lnSpc>
                <a:spcPct val="100000"/>
              </a:lnSpc>
            </a:pPr>
            <a:r>
              <a:rPr sz="800" dirty="0" smtClean="0">
                <a:latin typeface="Arial"/>
                <a:cs typeface="Arial"/>
              </a:rPr>
              <a:t>K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51956" y="4852326"/>
            <a:ext cx="3232150" cy="26644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sz="1400" b="1" spc="-10" dirty="0" smtClean="0">
                <a:solidFill>
                  <a:srgbClr val="0087BE"/>
                </a:solidFill>
                <a:latin typeface="Arial"/>
                <a:cs typeface="Arial"/>
              </a:rPr>
              <a:t>K</a:t>
            </a:r>
            <a:r>
              <a:rPr sz="1400" b="1" spc="5" dirty="0" smtClean="0">
                <a:solidFill>
                  <a:srgbClr val="0087BE"/>
                </a:solidFill>
                <a:latin typeface="Arial"/>
                <a:cs typeface="Arial"/>
              </a:rPr>
              <a:t>I</a:t>
            </a:r>
            <a:r>
              <a:rPr sz="1400" b="1" spc="-10" dirty="0" smtClean="0">
                <a:solidFill>
                  <a:srgbClr val="0087BE"/>
                </a:solidFill>
                <a:latin typeface="Arial"/>
                <a:cs typeface="Arial"/>
              </a:rPr>
              <a:t>H</a:t>
            </a:r>
            <a:r>
              <a:rPr sz="1400" b="1" spc="5" dirty="0" smtClean="0">
                <a:solidFill>
                  <a:srgbClr val="0087BE"/>
                </a:solidFill>
                <a:latin typeface="Arial"/>
                <a:cs typeface="Arial"/>
              </a:rPr>
              <a:t>Í</a:t>
            </a:r>
            <a:r>
              <a:rPr sz="1400" b="1" spc="0" dirty="0" smtClean="0">
                <a:solidFill>
                  <a:srgbClr val="0087BE"/>
                </a:solidFill>
                <a:latin typeface="Arial"/>
                <a:cs typeface="Arial"/>
              </a:rPr>
              <a:t>V</a:t>
            </a:r>
            <a:r>
              <a:rPr sz="1400" b="1" spc="-10" dirty="0" smtClean="0">
                <a:solidFill>
                  <a:srgbClr val="0087BE"/>
                </a:solidFill>
                <a:latin typeface="Arial"/>
                <a:cs typeface="Arial"/>
              </a:rPr>
              <a:t>Á</a:t>
            </a:r>
            <a:r>
              <a:rPr sz="1400" b="1" spc="0" dirty="0" smtClean="0">
                <a:solidFill>
                  <a:srgbClr val="0087BE"/>
                </a:solidFill>
                <a:latin typeface="Arial"/>
                <a:cs typeface="Arial"/>
              </a:rPr>
              <a:t>S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ts val="600"/>
              </a:lnSpc>
              <a:spcBef>
                <a:spcPts val="27"/>
              </a:spcBef>
            </a:pPr>
            <a:endParaRPr sz="600" dirty="0"/>
          </a:p>
          <a:p>
            <a:pPr marL="12700" marR="12700" algn="just">
              <a:lnSpc>
                <a:spcPct val="76200"/>
              </a:lnSpc>
            </a:pPr>
            <a:r>
              <a:rPr sz="1400" dirty="0" smtClean="0">
                <a:solidFill>
                  <a:srgbClr val="0087BE"/>
                </a:solidFill>
                <a:latin typeface="Corbel"/>
                <a:cs typeface="Corbel"/>
              </a:rPr>
              <a:t>A </a:t>
            </a:r>
            <a:r>
              <a:rPr sz="1400" spc="130" dirty="0" smtClean="0">
                <a:solidFill>
                  <a:srgbClr val="0087BE"/>
                </a:solidFill>
                <a:latin typeface="Corbel"/>
                <a:cs typeface="Corbel"/>
              </a:rPr>
              <a:t> 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k</a:t>
            </a:r>
            <a:r>
              <a:rPr sz="1400" spc="5" dirty="0" smtClean="0">
                <a:solidFill>
                  <a:srgbClr val="0087BE"/>
                </a:solidFill>
                <a:latin typeface="Corbel"/>
                <a:cs typeface="Corbel"/>
              </a:rPr>
              <a:t>ü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l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t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ér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i </a:t>
            </a:r>
            <a:r>
              <a:rPr sz="1400" spc="130" dirty="0" smtClean="0">
                <a:solidFill>
                  <a:srgbClr val="0087BE"/>
                </a:solidFill>
                <a:latin typeface="Corbel"/>
                <a:cs typeface="Corbel"/>
              </a:rPr>
              <a:t> 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fa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b</a:t>
            </a:r>
            <a:r>
              <a:rPr sz="1400" spc="5" dirty="0" smtClean="0">
                <a:solidFill>
                  <a:srgbClr val="0087BE"/>
                </a:solidFill>
                <a:latin typeface="Corbel"/>
                <a:cs typeface="Corbel"/>
              </a:rPr>
              <a:t>u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r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k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ola</a:t>
            </a:r>
            <a:r>
              <a:rPr sz="1400" spc="-10" dirty="0" smtClean="0">
                <a:solidFill>
                  <a:srgbClr val="0087BE"/>
                </a:solidFill>
                <a:latin typeface="Corbel"/>
                <a:cs typeface="Corbel"/>
              </a:rPr>
              <a:t>t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o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k </a:t>
            </a:r>
            <a:r>
              <a:rPr sz="1400" spc="135" dirty="0" smtClean="0">
                <a:solidFill>
                  <a:srgbClr val="0087BE"/>
                </a:solidFill>
                <a:latin typeface="Corbel"/>
                <a:cs typeface="Corbel"/>
              </a:rPr>
              <a:t> 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al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k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al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m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a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z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ásá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n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a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k  </a:t>
            </a:r>
            <a:r>
              <a:rPr sz="1400" spc="-135" dirty="0" smtClean="0">
                <a:solidFill>
                  <a:srgbClr val="0087BE"/>
                </a:solidFill>
                <a:latin typeface="Corbel"/>
                <a:cs typeface="Corbel"/>
              </a:rPr>
              <a:t> 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f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ő 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s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z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e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m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po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nt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ja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i </a:t>
            </a:r>
            <a:r>
              <a:rPr sz="1400" spc="-35" dirty="0" smtClean="0">
                <a:solidFill>
                  <a:srgbClr val="0087BE"/>
                </a:solidFill>
                <a:latin typeface="Corbel"/>
                <a:cs typeface="Corbel"/>
              </a:rPr>
              <a:t> 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a </a:t>
            </a:r>
            <a:r>
              <a:rPr sz="1400" spc="-50" dirty="0" smtClean="0">
                <a:solidFill>
                  <a:srgbClr val="0087BE"/>
                </a:solidFill>
                <a:latin typeface="Corbel"/>
                <a:cs typeface="Corbel"/>
              </a:rPr>
              <a:t> 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t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ar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t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ó</a:t>
            </a:r>
            <a:r>
              <a:rPr sz="1400" spc="-20" dirty="0" smtClean="0">
                <a:solidFill>
                  <a:srgbClr val="0087BE"/>
                </a:solidFill>
                <a:latin typeface="Corbel"/>
                <a:cs typeface="Corbel"/>
              </a:rPr>
              <a:t>s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ság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, </a:t>
            </a:r>
            <a:r>
              <a:rPr sz="1400" spc="-30" dirty="0" smtClean="0">
                <a:solidFill>
                  <a:srgbClr val="0087BE"/>
                </a:solidFill>
                <a:latin typeface="Corbel"/>
                <a:cs typeface="Corbel"/>
              </a:rPr>
              <a:t> 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a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z </a:t>
            </a:r>
            <a:r>
              <a:rPr sz="1400" spc="-35" dirty="0" smtClean="0">
                <a:solidFill>
                  <a:srgbClr val="0087BE"/>
                </a:solidFill>
                <a:latin typeface="Corbel"/>
                <a:cs typeface="Corbel"/>
              </a:rPr>
              <a:t> 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es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zt</a:t>
            </a:r>
            <a:r>
              <a:rPr sz="1400" spc="-15" dirty="0" smtClean="0">
                <a:solidFill>
                  <a:srgbClr val="0087BE"/>
                </a:solidFill>
                <a:latin typeface="Corbel"/>
                <a:cs typeface="Corbel"/>
              </a:rPr>
              <a:t>é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t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i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ka </a:t>
            </a:r>
            <a:r>
              <a:rPr sz="1400" spc="-40" dirty="0" smtClean="0">
                <a:solidFill>
                  <a:srgbClr val="0087BE"/>
                </a:solidFill>
                <a:latin typeface="Corbel"/>
                <a:cs typeface="Corbel"/>
              </a:rPr>
              <a:t> 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é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s </a:t>
            </a:r>
            <a:r>
              <a:rPr sz="1400" spc="-50" dirty="0" smtClean="0">
                <a:solidFill>
                  <a:srgbClr val="0087BE"/>
                </a:solidFill>
                <a:latin typeface="Corbel"/>
                <a:cs typeface="Corbel"/>
              </a:rPr>
              <a:t> 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a k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ar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b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a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nt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a</a:t>
            </a:r>
            <a:r>
              <a:rPr sz="1400" spc="-15" dirty="0" smtClean="0">
                <a:solidFill>
                  <a:srgbClr val="0087BE"/>
                </a:solidFill>
                <a:latin typeface="Corbel"/>
                <a:cs typeface="Corbel"/>
              </a:rPr>
              <a:t>r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t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ha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t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óság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.</a:t>
            </a:r>
            <a:r>
              <a:rPr sz="1400" spc="55" dirty="0" smtClean="0">
                <a:solidFill>
                  <a:srgbClr val="0087BE"/>
                </a:solidFill>
                <a:latin typeface="Corbel"/>
                <a:cs typeface="Corbel"/>
              </a:rPr>
              <a:t> </a:t>
            </a:r>
            <a:r>
              <a:rPr sz="1400" spc="-10" dirty="0" smtClean="0">
                <a:solidFill>
                  <a:srgbClr val="0087BE"/>
                </a:solidFill>
                <a:latin typeface="Corbel"/>
                <a:cs typeface="Corbel"/>
              </a:rPr>
              <a:t>N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ehé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z</a:t>
            </a:r>
            <a:r>
              <a:rPr sz="1400" spc="55" dirty="0" smtClean="0">
                <a:solidFill>
                  <a:srgbClr val="0087BE"/>
                </a:solidFill>
                <a:latin typeface="Corbel"/>
                <a:cs typeface="Corbel"/>
              </a:rPr>
              <a:t> 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olya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n</a:t>
            </a:r>
            <a:r>
              <a:rPr sz="1400" spc="55" dirty="0" smtClean="0">
                <a:solidFill>
                  <a:srgbClr val="0087BE"/>
                </a:solidFill>
                <a:latin typeface="Corbel"/>
                <a:cs typeface="Corbel"/>
              </a:rPr>
              <a:t> 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m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egol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d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ás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t t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alál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n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i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,   </a:t>
            </a:r>
            <a:r>
              <a:rPr sz="1400" spc="-75" dirty="0" smtClean="0">
                <a:solidFill>
                  <a:srgbClr val="0087BE"/>
                </a:solidFill>
                <a:latin typeface="Corbel"/>
                <a:cs typeface="Corbel"/>
              </a:rPr>
              <a:t> 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a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m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ely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b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e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n   </a:t>
            </a:r>
            <a:r>
              <a:rPr sz="1400" spc="-85" dirty="0" smtClean="0">
                <a:solidFill>
                  <a:srgbClr val="0087BE"/>
                </a:solidFill>
                <a:latin typeface="Corbel"/>
                <a:cs typeface="Corbel"/>
              </a:rPr>
              <a:t> 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v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ala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m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e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nn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y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i   </a:t>
            </a:r>
            <a:r>
              <a:rPr sz="1400" spc="-80" dirty="0" smtClean="0">
                <a:solidFill>
                  <a:srgbClr val="0087BE"/>
                </a:solidFill>
                <a:latin typeface="Corbel"/>
                <a:cs typeface="Corbel"/>
              </a:rPr>
              <a:t> 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s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z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e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m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p</a:t>
            </a:r>
            <a:r>
              <a:rPr sz="1400" spc="-20" dirty="0" smtClean="0">
                <a:solidFill>
                  <a:srgbClr val="0087BE"/>
                </a:solidFill>
                <a:latin typeface="Corbel"/>
                <a:cs typeface="Corbel"/>
              </a:rPr>
              <a:t>o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nt 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ér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v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é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n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yes</a:t>
            </a:r>
            <a:r>
              <a:rPr sz="1400" spc="5" dirty="0" smtClean="0">
                <a:solidFill>
                  <a:srgbClr val="0087BE"/>
                </a:solidFill>
                <a:latin typeface="Corbel"/>
                <a:cs typeface="Corbel"/>
              </a:rPr>
              <a:t>ü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l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.</a:t>
            </a:r>
            <a:endParaRPr sz="1400" dirty="0">
              <a:latin typeface="Corbel"/>
              <a:cs typeface="Corbel"/>
            </a:endParaRPr>
          </a:p>
          <a:p>
            <a:pPr marL="12700" marR="12700" algn="just">
              <a:lnSpc>
                <a:spcPct val="76300"/>
              </a:lnSpc>
            </a:pPr>
            <a:r>
              <a:rPr sz="1400" dirty="0" smtClean="0">
                <a:solidFill>
                  <a:srgbClr val="0087BE"/>
                </a:solidFill>
                <a:latin typeface="Corbel"/>
                <a:cs typeface="Corbel"/>
              </a:rPr>
              <a:t>K</a:t>
            </a:r>
            <a:r>
              <a:rPr sz="1400" spc="5" dirty="0" smtClean="0">
                <a:solidFill>
                  <a:srgbClr val="0087BE"/>
                </a:solidFill>
                <a:latin typeface="Corbel"/>
                <a:cs typeface="Corbel"/>
              </a:rPr>
              <a:t>ü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l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t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ér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i    </a:t>
            </a:r>
            <a:r>
              <a:rPr sz="1400" spc="-120" dirty="0" smtClean="0">
                <a:solidFill>
                  <a:srgbClr val="0087BE"/>
                </a:solidFill>
                <a:latin typeface="Corbel"/>
                <a:cs typeface="Corbel"/>
              </a:rPr>
              <a:t> 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v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is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z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o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n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yo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k    </a:t>
            </a:r>
            <a:r>
              <a:rPr sz="1400" spc="-120" dirty="0" smtClean="0">
                <a:solidFill>
                  <a:srgbClr val="0087BE"/>
                </a:solidFill>
                <a:latin typeface="Corbel"/>
                <a:cs typeface="Corbel"/>
              </a:rPr>
              <a:t> 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k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ö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z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ö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tt    </a:t>
            </a:r>
            <a:r>
              <a:rPr sz="1400" spc="-100" dirty="0" smtClean="0">
                <a:solidFill>
                  <a:srgbClr val="0087BE"/>
                </a:solidFill>
                <a:latin typeface="Corbel"/>
                <a:cs typeface="Corbel"/>
              </a:rPr>
              <a:t> 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a    </a:t>
            </a:r>
            <a:r>
              <a:rPr sz="1400" spc="-120" dirty="0" smtClean="0">
                <a:solidFill>
                  <a:srgbClr val="0087BE"/>
                </a:solidFill>
                <a:latin typeface="Corbel"/>
                <a:cs typeface="Corbel"/>
              </a:rPr>
              <a:t> 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fa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b</a:t>
            </a:r>
            <a:r>
              <a:rPr sz="1400" spc="5" dirty="0" smtClean="0">
                <a:solidFill>
                  <a:srgbClr val="0087BE"/>
                </a:solidFill>
                <a:latin typeface="Corbel"/>
                <a:cs typeface="Corbel"/>
              </a:rPr>
              <a:t>u</a:t>
            </a:r>
            <a:r>
              <a:rPr sz="1400" spc="-15" dirty="0" smtClean="0">
                <a:solidFill>
                  <a:srgbClr val="0087BE"/>
                </a:solidFill>
                <a:latin typeface="Corbel"/>
                <a:cs typeface="Corbel"/>
              </a:rPr>
              <a:t>r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k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ola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t n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yáro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n  </a:t>
            </a:r>
            <a:r>
              <a:rPr sz="1400" spc="-70" dirty="0" smtClean="0">
                <a:solidFill>
                  <a:srgbClr val="0087BE"/>
                </a:solidFill>
                <a:latin typeface="Corbel"/>
                <a:cs typeface="Corbel"/>
              </a:rPr>
              <a:t> 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a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k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á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r  </a:t>
            </a:r>
            <a:r>
              <a:rPr sz="1400" spc="-75" dirty="0" smtClean="0">
                <a:solidFill>
                  <a:srgbClr val="0087BE"/>
                </a:solidFill>
                <a:latin typeface="Corbel"/>
                <a:cs typeface="Corbel"/>
              </a:rPr>
              <a:t> 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60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-70  </a:t>
            </a:r>
            <a:r>
              <a:rPr sz="1400" spc="-75" dirty="0" smtClean="0">
                <a:solidFill>
                  <a:srgbClr val="0087BE"/>
                </a:solidFill>
                <a:latin typeface="Corbel"/>
                <a:cs typeface="Corbel"/>
              </a:rPr>
              <a:t> 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C°  </a:t>
            </a:r>
            <a:r>
              <a:rPr sz="1400" spc="-70" dirty="0" smtClean="0">
                <a:solidFill>
                  <a:srgbClr val="0087BE"/>
                </a:solidFill>
                <a:latin typeface="Corbel"/>
                <a:cs typeface="Corbel"/>
              </a:rPr>
              <a:t> 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-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r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a  </a:t>
            </a:r>
            <a:r>
              <a:rPr sz="1400" spc="-80" dirty="0" smtClean="0">
                <a:solidFill>
                  <a:srgbClr val="0087BE"/>
                </a:solidFill>
                <a:latin typeface="Corbel"/>
                <a:cs typeface="Corbel"/>
              </a:rPr>
              <a:t> 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i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s  </a:t>
            </a:r>
            <a:r>
              <a:rPr sz="1400" spc="-80" dirty="0" smtClean="0">
                <a:solidFill>
                  <a:srgbClr val="0087BE"/>
                </a:solidFill>
                <a:latin typeface="Corbel"/>
                <a:cs typeface="Corbel"/>
              </a:rPr>
              <a:t> 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felhe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v</a:t>
            </a:r>
            <a:r>
              <a:rPr sz="1400" spc="5" dirty="0" smtClean="0">
                <a:solidFill>
                  <a:srgbClr val="0087BE"/>
                </a:solidFill>
                <a:latin typeface="Corbel"/>
                <a:cs typeface="Corbel"/>
              </a:rPr>
              <a:t>ü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lhe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t, t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éle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n </a:t>
            </a:r>
            <a:r>
              <a:rPr sz="1400" spc="-45" dirty="0" smtClean="0">
                <a:solidFill>
                  <a:srgbClr val="0087BE"/>
                </a:solidFill>
                <a:latin typeface="Corbel"/>
                <a:cs typeface="Corbel"/>
              </a:rPr>
              <a:t> 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n</a:t>
            </a:r>
            <a:r>
              <a:rPr sz="1400" spc="-15" dirty="0" smtClean="0">
                <a:solidFill>
                  <a:srgbClr val="0087BE"/>
                </a:solidFill>
                <a:latin typeface="Corbel"/>
                <a:cs typeface="Corbel"/>
              </a:rPr>
              <a:t>e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m </a:t>
            </a:r>
            <a:r>
              <a:rPr sz="1400" spc="-45" dirty="0" smtClean="0">
                <a:solidFill>
                  <a:srgbClr val="0087BE"/>
                </a:solidFill>
                <a:latin typeface="Corbel"/>
                <a:cs typeface="Corbel"/>
              </a:rPr>
              <a:t> 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ri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tka </a:t>
            </a:r>
            <a:r>
              <a:rPr sz="1400" spc="-60" dirty="0" smtClean="0">
                <a:solidFill>
                  <a:srgbClr val="0087BE"/>
                </a:solidFill>
                <a:latin typeface="Corbel"/>
                <a:cs typeface="Corbel"/>
              </a:rPr>
              <a:t> 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a </a:t>
            </a:r>
            <a:r>
              <a:rPr sz="1400" spc="-50" dirty="0" smtClean="0">
                <a:solidFill>
                  <a:srgbClr val="0087BE"/>
                </a:solidFill>
                <a:latin typeface="Corbel"/>
                <a:cs typeface="Corbel"/>
              </a:rPr>
              <a:t> </a:t>
            </a:r>
            <a:r>
              <a:rPr sz="1400" spc="-15" dirty="0" smtClean="0">
                <a:solidFill>
                  <a:srgbClr val="0087BE"/>
                </a:solidFill>
                <a:latin typeface="Corbel"/>
                <a:cs typeface="Corbel"/>
              </a:rPr>
              <a:t>m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í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n</a:t>
            </a:r>
            <a:r>
              <a:rPr sz="1400" spc="5" dirty="0" smtClean="0">
                <a:solidFill>
                  <a:srgbClr val="0087BE"/>
                </a:solidFill>
                <a:latin typeface="Corbel"/>
                <a:cs typeface="Corbel"/>
              </a:rPr>
              <a:t>u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s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z </a:t>
            </a:r>
            <a:r>
              <a:rPr sz="1400" spc="-45" dirty="0" smtClean="0">
                <a:solidFill>
                  <a:srgbClr val="0087BE"/>
                </a:solidFill>
                <a:latin typeface="Corbel"/>
                <a:cs typeface="Corbel"/>
              </a:rPr>
              <a:t> </a:t>
            </a:r>
            <a:r>
              <a:rPr sz="1400" spc="-10" dirty="0" smtClean="0">
                <a:solidFill>
                  <a:srgbClr val="0087BE"/>
                </a:solidFill>
                <a:latin typeface="Corbel"/>
                <a:cs typeface="Corbel"/>
              </a:rPr>
              <a:t>1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0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-</a:t>
            </a:r>
            <a:r>
              <a:rPr sz="1400" spc="-10" dirty="0" smtClean="0">
                <a:solidFill>
                  <a:srgbClr val="0087BE"/>
                </a:solidFill>
                <a:latin typeface="Corbel"/>
                <a:cs typeface="Corbel"/>
              </a:rPr>
              <a:t>1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5 </a:t>
            </a:r>
            <a:r>
              <a:rPr sz="1400" spc="-50" dirty="0" smtClean="0">
                <a:solidFill>
                  <a:srgbClr val="0087BE"/>
                </a:solidFill>
                <a:latin typeface="Corbel"/>
                <a:cs typeface="Corbel"/>
              </a:rPr>
              <a:t> </a:t>
            </a:r>
            <a:r>
              <a:rPr sz="1400" spc="-15" dirty="0" smtClean="0">
                <a:solidFill>
                  <a:srgbClr val="0087BE"/>
                </a:solidFill>
                <a:latin typeface="Corbel"/>
                <a:cs typeface="Corbel"/>
              </a:rPr>
              <a:t>C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°. </a:t>
            </a:r>
            <a:r>
              <a:rPr sz="1400" spc="-45" dirty="0" smtClean="0">
                <a:solidFill>
                  <a:srgbClr val="0087BE"/>
                </a:solidFill>
                <a:latin typeface="Corbel"/>
                <a:cs typeface="Corbel"/>
              </a:rPr>
              <a:t> 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Ki </a:t>
            </a:r>
            <a:r>
              <a:rPr sz="1400" spc="-60" dirty="0" smtClean="0">
                <a:solidFill>
                  <a:srgbClr val="0087BE"/>
                </a:solidFill>
                <a:latin typeface="Corbel"/>
                <a:cs typeface="Corbel"/>
              </a:rPr>
              <a:t> </a:t>
            </a:r>
            <a:r>
              <a:rPr sz="1400" spc="-15" dirty="0" smtClean="0">
                <a:solidFill>
                  <a:srgbClr val="0087BE"/>
                </a:solidFill>
                <a:latin typeface="Corbel"/>
                <a:cs typeface="Corbel"/>
              </a:rPr>
              <a:t>v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a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n t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é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ve </a:t>
            </a:r>
            <a:r>
              <a:rPr sz="1400" spc="-50" dirty="0" smtClean="0">
                <a:solidFill>
                  <a:srgbClr val="0087BE"/>
                </a:solidFill>
                <a:latin typeface="Corbel"/>
                <a:cs typeface="Corbel"/>
              </a:rPr>
              <a:t> 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eső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n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e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k, </a:t>
            </a:r>
            <a:r>
              <a:rPr sz="1400" spc="-55" dirty="0" smtClean="0">
                <a:solidFill>
                  <a:srgbClr val="0087BE"/>
                </a:solidFill>
                <a:latin typeface="Corbel"/>
                <a:cs typeface="Corbel"/>
              </a:rPr>
              <a:t> 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hó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n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a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k. </a:t>
            </a:r>
            <a:r>
              <a:rPr sz="1400" spc="-60" dirty="0" smtClean="0">
                <a:solidFill>
                  <a:srgbClr val="0087BE"/>
                </a:solidFill>
                <a:latin typeface="Corbel"/>
                <a:cs typeface="Corbel"/>
              </a:rPr>
              <a:t> </a:t>
            </a:r>
            <a:r>
              <a:rPr sz="1400" spc="5" dirty="0" smtClean="0">
                <a:solidFill>
                  <a:srgbClr val="0087BE"/>
                </a:solidFill>
                <a:latin typeface="Corbel"/>
                <a:cs typeface="Corbel"/>
              </a:rPr>
              <a:t>S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z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á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m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o</a:t>
            </a:r>
            <a:r>
              <a:rPr sz="1400" spc="-15" dirty="0" smtClean="0">
                <a:solidFill>
                  <a:srgbClr val="0087BE"/>
                </a:solidFill>
                <a:latin typeface="Corbel"/>
                <a:cs typeface="Corbel"/>
              </a:rPr>
              <a:t>l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ni </a:t>
            </a:r>
            <a:r>
              <a:rPr sz="1400" spc="-50" dirty="0" smtClean="0">
                <a:solidFill>
                  <a:srgbClr val="0087BE"/>
                </a:solidFill>
                <a:latin typeface="Corbel"/>
                <a:cs typeface="Corbel"/>
              </a:rPr>
              <a:t> 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k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el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l </a:t>
            </a:r>
            <a:r>
              <a:rPr sz="1400" spc="-60" dirty="0" smtClean="0">
                <a:solidFill>
                  <a:srgbClr val="0087BE"/>
                </a:solidFill>
                <a:latin typeface="Corbel"/>
                <a:cs typeface="Corbel"/>
              </a:rPr>
              <a:t> 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a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z </a:t>
            </a:r>
            <a:r>
              <a:rPr sz="1400" spc="-45" dirty="0" smtClean="0">
                <a:solidFill>
                  <a:srgbClr val="0087BE"/>
                </a:solidFill>
                <a:latin typeface="Corbel"/>
                <a:cs typeface="Corbel"/>
              </a:rPr>
              <a:t> 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e</a:t>
            </a:r>
            <a:r>
              <a:rPr sz="1400" spc="-15" dirty="0" smtClean="0">
                <a:solidFill>
                  <a:srgbClr val="0087BE"/>
                </a:solidFill>
                <a:latin typeface="Corbel"/>
                <a:cs typeface="Corbel"/>
              </a:rPr>
              <a:t>r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ő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s </a:t>
            </a:r>
            <a:r>
              <a:rPr sz="1400" spc="5" dirty="0" smtClean="0">
                <a:solidFill>
                  <a:srgbClr val="0087BE"/>
                </a:solidFill>
                <a:latin typeface="Corbel"/>
                <a:cs typeface="Corbel"/>
              </a:rPr>
              <a:t>U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V</a:t>
            </a:r>
            <a:r>
              <a:rPr sz="1400" spc="100" dirty="0" smtClean="0">
                <a:solidFill>
                  <a:srgbClr val="0087BE"/>
                </a:solidFill>
                <a:latin typeface="Corbel"/>
                <a:cs typeface="Corbel"/>
              </a:rPr>
              <a:t> 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s</a:t>
            </a:r>
            <a:r>
              <a:rPr sz="1400" spc="5" dirty="0" smtClean="0">
                <a:solidFill>
                  <a:srgbClr val="0087BE"/>
                </a:solidFill>
                <a:latin typeface="Corbel"/>
                <a:cs typeface="Corbel"/>
              </a:rPr>
              <a:t>u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gár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z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ással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,</a:t>
            </a:r>
            <a:r>
              <a:rPr sz="1400" spc="105" dirty="0" smtClean="0">
                <a:solidFill>
                  <a:srgbClr val="0087BE"/>
                </a:solidFill>
                <a:latin typeface="Corbel"/>
                <a:cs typeface="Corbel"/>
              </a:rPr>
              <a:t> 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a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m</a:t>
            </a:r>
            <a:r>
              <a:rPr sz="1400" spc="-15" dirty="0" smtClean="0">
                <a:solidFill>
                  <a:srgbClr val="0087BE"/>
                </a:solidFill>
                <a:latin typeface="Corbel"/>
                <a:cs typeface="Corbel"/>
              </a:rPr>
              <a:t>e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l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y</a:t>
            </a:r>
            <a:r>
              <a:rPr sz="1400" spc="100" dirty="0" smtClean="0">
                <a:solidFill>
                  <a:srgbClr val="0087BE"/>
                </a:solidFill>
                <a:latin typeface="Corbel"/>
                <a:cs typeface="Corbel"/>
              </a:rPr>
              <a:t> 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m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á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r</a:t>
            </a:r>
            <a:r>
              <a:rPr sz="1400" spc="100" dirty="0" smtClean="0">
                <a:solidFill>
                  <a:srgbClr val="0087BE"/>
                </a:solidFill>
                <a:latin typeface="Corbel"/>
                <a:cs typeface="Corbel"/>
              </a:rPr>
              <a:t> 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n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éhá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ny</a:t>
            </a:r>
            <a:r>
              <a:rPr sz="1400" spc="100" dirty="0" smtClean="0">
                <a:solidFill>
                  <a:srgbClr val="0087BE"/>
                </a:solidFill>
                <a:latin typeface="Corbel"/>
                <a:cs typeface="Corbel"/>
              </a:rPr>
              <a:t> 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é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v</a:t>
            </a:r>
            <a:r>
              <a:rPr sz="1400" spc="100" dirty="0" smtClean="0">
                <a:solidFill>
                  <a:srgbClr val="0087BE"/>
                </a:solidFill>
                <a:latin typeface="Corbel"/>
                <a:cs typeface="Corbel"/>
              </a:rPr>
              <a:t> 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al</a:t>
            </a:r>
            <a:r>
              <a:rPr sz="1400" spc="-15" dirty="0" smtClean="0">
                <a:solidFill>
                  <a:srgbClr val="0087BE"/>
                </a:solidFill>
                <a:latin typeface="Corbel"/>
                <a:cs typeface="Corbel"/>
              </a:rPr>
              <a:t>a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tt 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le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b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o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nt m</a:t>
            </a:r>
            <a:r>
              <a:rPr sz="1400" spc="-15" dirty="0" smtClean="0">
                <a:solidFill>
                  <a:srgbClr val="0087BE"/>
                </a:solidFill>
                <a:latin typeface="Corbel"/>
                <a:cs typeface="Corbel"/>
              </a:rPr>
              <a:t>i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nd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e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n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 fel</a:t>
            </a:r>
            <a:r>
              <a:rPr sz="1400" spc="5" dirty="0" smtClean="0">
                <a:solidFill>
                  <a:srgbClr val="0087BE"/>
                </a:solidFill>
                <a:latin typeface="Corbel"/>
                <a:cs typeface="Corbel"/>
              </a:rPr>
              <a:t>ü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l</a:t>
            </a:r>
            <a:r>
              <a:rPr sz="1400" spc="-15" dirty="0" smtClean="0">
                <a:solidFill>
                  <a:srgbClr val="0087BE"/>
                </a:solidFill>
                <a:latin typeface="Corbel"/>
                <a:cs typeface="Corbel"/>
              </a:rPr>
              <a:t>e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tk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e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z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el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ő</a:t>
            </a:r>
            <a:r>
              <a:rPr sz="1400" spc="-10" dirty="0" smtClean="0">
                <a:solidFill>
                  <a:srgbClr val="0087BE"/>
                </a:solidFill>
                <a:latin typeface="Corbel"/>
                <a:cs typeface="Corbel"/>
              </a:rPr>
              <a:t> 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a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n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yago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t.</a:t>
            </a:r>
            <a:endParaRPr sz="1400" dirty="0">
              <a:latin typeface="Corbel"/>
              <a:cs typeface="Corbel"/>
            </a:endParaRPr>
          </a:p>
          <a:p>
            <a:pPr>
              <a:lnSpc>
                <a:spcPts val="800"/>
              </a:lnSpc>
              <a:spcBef>
                <a:spcPts val="7"/>
              </a:spcBef>
            </a:pPr>
            <a:endParaRPr sz="8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 marR="3810" algn="ctr">
              <a:lnSpc>
                <a:spcPct val="100000"/>
              </a:lnSpc>
            </a:pPr>
            <a:r>
              <a:rPr sz="1400" b="1" dirty="0" smtClean="0">
                <a:solidFill>
                  <a:srgbClr val="0087BE"/>
                </a:solidFill>
                <a:latin typeface="Arial"/>
                <a:cs typeface="Arial"/>
              </a:rPr>
              <a:t>V</a:t>
            </a:r>
            <a:r>
              <a:rPr sz="1400" b="1" spc="-10" dirty="0" smtClean="0">
                <a:solidFill>
                  <a:srgbClr val="0087BE"/>
                </a:solidFill>
                <a:latin typeface="Arial"/>
                <a:cs typeface="Arial"/>
              </a:rPr>
              <a:t>Á</a:t>
            </a:r>
            <a:r>
              <a:rPr sz="1400" b="1" spc="15" dirty="0" smtClean="0">
                <a:solidFill>
                  <a:srgbClr val="0087BE"/>
                </a:solidFill>
                <a:latin typeface="Arial"/>
                <a:cs typeface="Arial"/>
              </a:rPr>
              <a:t>L</a:t>
            </a:r>
            <a:r>
              <a:rPr sz="1400" b="1" spc="-45" dirty="0" smtClean="0">
                <a:solidFill>
                  <a:srgbClr val="0087BE"/>
                </a:solidFill>
                <a:latin typeface="Arial"/>
                <a:cs typeface="Arial"/>
              </a:rPr>
              <a:t>A</a:t>
            </a:r>
            <a:r>
              <a:rPr sz="1400" b="1" spc="10" dirty="0" smtClean="0">
                <a:solidFill>
                  <a:srgbClr val="0087BE"/>
                </a:solidFill>
                <a:latin typeface="Arial"/>
                <a:cs typeface="Arial"/>
              </a:rPr>
              <a:t>S</a:t>
            </a:r>
            <a:r>
              <a:rPr sz="1400" b="1" spc="15" dirty="0" smtClean="0">
                <a:solidFill>
                  <a:srgbClr val="0087BE"/>
                </a:solidFill>
                <a:latin typeface="Arial"/>
                <a:cs typeface="Arial"/>
              </a:rPr>
              <a:t>Z</a:t>
            </a:r>
            <a:r>
              <a:rPr sz="1400" b="1" spc="-45" dirty="0" smtClean="0">
                <a:solidFill>
                  <a:srgbClr val="0087BE"/>
                </a:solidFill>
                <a:latin typeface="Arial"/>
                <a:cs typeface="Arial"/>
              </a:rPr>
              <a:t>A</a:t>
            </a:r>
            <a:r>
              <a:rPr sz="1400" b="1" spc="15" dirty="0" smtClean="0">
                <a:solidFill>
                  <a:srgbClr val="0087BE"/>
                </a:solidFill>
                <a:latin typeface="Arial"/>
                <a:cs typeface="Arial"/>
              </a:rPr>
              <a:t>I</a:t>
            </a:r>
            <a:r>
              <a:rPr sz="1400" b="1" spc="-10" dirty="0" smtClean="0">
                <a:solidFill>
                  <a:srgbClr val="0087BE"/>
                </a:solidFill>
                <a:latin typeface="Arial"/>
                <a:cs typeface="Arial"/>
              </a:rPr>
              <a:t>N</a:t>
            </a:r>
            <a:r>
              <a:rPr sz="1400" b="1" spc="0" dirty="0" smtClean="0">
                <a:solidFill>
                  <a:srgbClr val="0087BE"/>
                </a:solidFill>
                <a:latin typeface="Arial"/>
                <a:cs typeface="Arial"/>
              </a:rPr>
              <a:t>K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4255" y="7840974"/>
            <a:ext cx="355091" cy="34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51956" y="7840974"/>
            <a:ext cx="3232785" cy="16262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30835">
              <a:lnSpc>
                <a:spcPct val="100000"/>
              </a:lnSpc>
            </a:pPr>
            <a:r>
              <a:rPr sz="1400" b="1" dirty="0" smtClean="0">
                <a:solidFill>
                  <a:srgbClr val="0087BE"/>
                </a:solidFill>
                <a:latin typeface="Corbel"/>
                <a:cs typeface="Corbel"/>
              </a:rPr>
              <a:t>M</a:t>
            </a:r>
            <a:r>
              <a:rPr sz="1400" b="1" spc="-5" dirty="0" smtClean="0">
                <a:solidFill>
                  <a:srgbClr val="0087BE"/>
                </a:solidFill>
                <a:latin typeface="Corbel"/>
                <a:cs typeface="Corbel"/>
              </a:rPr>
              <a:t>E</a:t>
            </a:r>
            <a:r>
              <a:rPr sz="1400" b="1" spc="-10" dirty="0" smtClean="0">
                <a:solidFill>
                  <a:srgbClr val="0087BE"/>
                </a:solidFill>
                <a:latin typeface="Corbel"/>
                <a:cs typeface="Corbel"/>
              </a:rPr>
              <a:t>G</a:t>
            </a:r>
            <a:r>
              <a:rPr sz="1400" b="1" spc="0" dirty="0" smtClean="0">
                <a:solidFill>
                  <a:srgbClr val="0087BE"/>
                </a:solidFill>
                <a:latin typeface="Corbel"/>
                <a:cs typeface="Corbel"/>
              </a:rPr>
              <a:t>MU</a:t>
            </a:r>
            <a:r>
              <a:rPr sz="1400" b="1" spc="-5" dirty="0" smtClean="0">
                <a:solidFill>
                  <a:srgbClr val="0087BE"/>
                </a:solidFill>
                <a:latin typeface="Corbel"/>
                <a:cs typeface="Corbel"/>
              </a:rPr>
              <a:t>N</a:t>
            </a:r>
            <a:r>
              <a:rPr sz="1400" b="1" spc="-15" dirty="0" smtClean="0">
                <a:solidFill>
                  <a:srgbClr val="0087BE"/>
                </a:solidFill>
                <a:latin typeface="Corbel"/>
                <a:cs typeface="Corbel"/>
              </a:rPr>
              <a:t>K</a:t>
            </a:r>
            <a:r>
              <a:rPr sz="1400" b="1" spc="0" dirty="0" smtClean="0">
                <a:solidFill>
                  <a:srgbClr val="0087BE"/>
                </a:solidFill>
                <a:latin typeface="Corbel"/>
                <a:cs typeface="Corbel"/>
              </a:rPr>
              <a:t>ÁL</a:t>
            </a:r>
            <a:r>
              <a:rPr sz="1400" b="1" spc="-15" dirty="0" smtClean="0">
                <a:solidFill>
                  <a:srgbClr val="0087BE"/>
                </a:solidFill>
                <a:latin typeface="Corbel"/>
                <a:cs typeface="Corbel"/>
              </a:rPr>
              <a:t>Á</a:t>
            </a:r>
            <a:r>
              <a:rPr sz="1400" b="1" spc="0" dirty="0" smtClean="0">
                <a:solidFill>
                  <a:srgbClr val="0087BE"/>
                </a:solidFill>
                <a:latin typeface="Corbel"/>
                <a:cs typeface="Corbel"/>
              </a:rPr>
              <a:t>S</a:t>
            </a:r>
            <a:endParaRPr sz="1400">
              <a:latin typeface="Corbel"/>
              <a:cs typeface="Corbel"/>
            </a:endParaRPr>
          </a:p>
          <a:p>
            <a:pPr>
              <a:lnSpc>
                <a:spcPts val="650"/>
              </a:lnSpc>
              <a:spcBef>
                <a:spcPts val="36"/>
              </a:spcBef>
            </a:pPr>
            <a:endParaRPr sz="650"/>
          </a:p>
          <a:p>
            <a:pPr marL="12700" marR="12700" algn="just">
              <a:lnSpc>
                <a:spcPct val="76300"/>
              </a:lnSpc>
            </a:pPr>
            <a:r>
              <a:rPr sz="1400" dirty="0" smtClean="0">
                <a:solidFill>
                  <a:srgbClr val="0087BE"/>
                </a:solidFill>
                <a:latin typeface="Corbel"/>
                <a:cs typeface="Corbel"/>
              </a:rPr>
              <a:t>A </a:t>
            </a:r>
            <a:r>
              <a:rPr sz="1400" spc="-100" dirty="0" smtClean="0">
                <a:solidFill>
                  <a:srgbClr val="0087BE"/>
                </a:solidFill>
                <a:latin typeface="Corbel"/>
                <a:cs typeface="Corbel"/>
              </a:rPr>
              <a:t> 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k</a:t>
            </a:r>
            <a:r>
              <a:rPr sz="1400" spc="5" dirty="0" smtClean="0">
                <a:solidFill>
                  <a:srgbClr val="0087BE"/>
                </a:solidFill>
                <a:latin typeface="Corbel"/>
                <a:cs typeface="Corbel"/>
              </a:rPr>
              <a:t>ü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l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t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ér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i </a:t>
            </a:r>
            <a:r>
              <a:rPr sz="1400" spc="-95" dirty="0" smtClean="0">
                <a:solidFill>
                  <a:srgbClr val="0087BE"/>
                </a:solidFill>
                <a:latin typeface="Corbel"/>
                <a:cs typeface="Corbel"/>
              </a:rPr>
              <a:t> </a:t>
            </a:r>
            <a:r>
              <a:rPr sz="1400" spc="-10" dirty="0" smtClean="0">
                <a:solidFill>
                  <a:srgbClr val="0087BE"/>
                </a:solidFill>
                <a:latin typeface="Corbel"/>
                <a:cs typeface="Corbel"/>
              </a:rPr>
              <a:t>b</a:t>
            </a:r>
            <a:r>
              <a:rPr sz="1400" spc="5" dirty="0" smtClean="0">
                <a:solidFill>
                  <a:srgbClr val="0087BE"/>
                </a:solidFill>
                <a:latin typeface="Corbel"/>
                <a:cs typeface="Corbel"/>
              </a:rPr>
              <a:t>u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r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k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ol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ó </a:t>
            </a:r>
            <a:r>
              <a:rPr sz="1400" spc="-100" dirty="0" smtClean="0">
                <a:solidFill>
                  <a:srgbClr val="0087BE"/>
                </a:solidFill>
                <a:latin typeface="Corbel"/>
                <a:cs typeface="Corbel"/>
              </a:rPr>
              <a:t> 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re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nd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s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z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er</a:t>
            </a:r>
            <a:r>
              <a:rPr sz="1400" spc="-10" dirty="0" smtClean="0">
                <a:solidFill>
                  <a:srgbClr val="0087BE"/>
                </a:solidFill>
                <a:latin typeface="Corbel"/>
                <a:cs typeface="Corbel"/>
              </a:rPr>
              <a:t>ü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nk </a:t>
            </a:r>
            <a:r>
              <a:rPr sz="1400" spc="-95" dirty="0" smtClean="0">
                <a:solidFill>
                  <a:srgbClr val="0087BE"/>
                </a:solidFill>
                <a:latin typeface="Corbel"/>
                <a:cs typeface="Corbel"/>
              </a:rPr>
              <a:t> 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eg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y </a:t>
            </a:r>
            <a:r>
              <a:rPr sz="1400" spc="-95" dirty="0" smtClean="0">
                <a:solidFill>
                  <a:srgbClr val="0087BE"/>
                </a:solidFill>
                <a:latin typeface="Corbel"/>
                <a:cs typeface="Corbel"/>
              </a:rPr>
              <a:t> 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jele</a:t>
            </a:r>
            <a:r>
              <a:rPr sz="1400" spc="-10" dirty="0" smtClean="0">
                <a:solidFill>
                  <a:srgbClr val="0087BE"/>
                </a:solidFill>
                <a:latin typeface="Corbel"/>
                <a:cs typeface="Corbel"/>
              </a:rPr>
              <a:t>n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t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ő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s 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fejles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zt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ése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n</a:t>
            </a:r>
            <a:r>
              <a:rPr sz="1400" spc="95" dirty="0" smtClean="0">
                <a:solidFill>
                  <a:srgbClr val="0087BE"/>
                </a:solidFill>
                <a:latin typeface="Corbel"/>
                <a:cs typeface="Corbel"/>
              </a:rPr>
              <a:t> 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alap</a:t>
            </a:r>
            <a:r>
              <a:rPr sz="1400" spc="5" dirty="0" smtClean="0">
                <a:solidFill>
                  <a:srgbClr val="0087BE"/>
                </a:solidFill>
                <a:latin typeface="Corbel"/>
                <a:cs typeface="Corbel"/>
              </a:rPr>
              <a:t>u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l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.</a:t>
            </a:r>
            <a:r>
              <a:rPr sz="1400" spc="80" dirty="0" smtClean="0">
                <a:solidFill>
                  <a:srgbClr val="0087BE"/>
                </a:solidFill>
                <a:latin typeface="Corbel"/>
                <a:cs typeface="Corbel"/>
              </a:rPr>
              <a:t> 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K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i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d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olgo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z</a:t>
            </a:r>
            <a:r>
              <a:rPr sz="1400" spc="-10" dirty="0" smtClean="0">
                <a:solidFill>
                  <a:srgbClr val="0087BE"/>
                </a:solidFill>
                <a:latin typeface="Corbel"/>
                <a:cs typeface="Corbel"/>
              </a:rPr>
              <a:t>t</a:t>
            </a:r>
            <a:r>
              <a:rPr sz="1400" spc="5" dirty="0" smtClean="0">
                <a:solidFill>
                  <a:srgbClr val="0087BE"/>
                </a:solidFill>
                <a:latin typeface="Corbel"/>
                <a:cs typeface="Corbel"/>
              </a:rPr>
              <a:t>u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nk</a:t>
            </a:r>
            <a:r>
              <a:rPr sz="1400" spc="90" dirty="0" smtClean="0">
                <a:solidFill>
                  <a:srgbClr val="0087BE"/>
                </a:solidFill>
                <a:latin typeface="Corbel"/>
                <a:cs typeface="Corbel"/>
              </a:rPr>
              <a:t> 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eg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y</a:t>
            </a:r>
            <a:r>
              <a:rPr sz="1400" spc="90" dirty="0" smtClean="0">
                <a:solidFill>
                  <a:srgbClr val="0087BE"/>
                </a:solidFill>
                <a:latin typeface="Corbel"/>
                <a:cs typeface="Corbel"/>
              </a:rPr>
              <a:t> 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o</a:t>
            </a:r>
            <a:r>
              <a:rPr sz="1400" spc="-15" dirty="0" smtClean="0">
                <a:solidFill>
                  <a:srgbClr val="0087BE"/>
                </a:solidFill>
                <a:latin typeface="Corbel"/>
                <a:cs typeface="Corbel"/>
              </a:rPr>
              <a:t>l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ya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n 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hoss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zt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ol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d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ás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i             </a:t>
            </a:r>
            <a:r>
              <a:rPr sz="1400" spc="-10" dirty="0" smtClean="0">
                <a:solidFill>
                  <a:srgbClr val="0087BE"/>
                </a:solidFill>
                <a:latin typeface="Corbel"/>
                <a:cs typeface="Corbel"/>
              </a:rPr>
              <a:t> 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e</a:t>
            </a:r>
            <a:r>
              <a:rPr sz="1400" spc="10" dirty="0" smtClean="0">
                <a:solidFill>
                  <a:srgbClr val="0087BE"/>
                </a:solidFill>
                <a:latin typeface="Corbel"/>
                <a:cs typeface="Corbel"/>
              </a:rPr>
              <a:t>l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járás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t,             </a:t>
            </a:r>
            <a:r>
              <a:rPr sz="1400" spc="-10" dirty="0" smtClean="0">
                <a:solidFill>
                  <a:srgbClr val="0087BE"/>
                </a:solidFill>
                <a:latin typeface="Corbel"/>
                <a:cs typeface="Corbel"/>
              </a:rPr>
              <a:t> 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a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m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ely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n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e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k 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ere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dm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é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n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ye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k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épp</a:t>
            </a:r>
            <a:r>
              <a:rPr sz="1400" spc="-15" dirty="0" smtClean="0">
                <a:solidFill>
                  <a:srgbClr val="0087BE"/>
                </a:solidFill>
                <a:latin typeface="Corbel"/>
                <a:cs typeface="Corbel"/>
              </a:rPr>
              <a:t>e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n        </a:t>
            </a:r>
            <a:r>
              <a:rPr sz="1400" spc="50" dirty="0" smtClean="0">
                <a:solidFill>
                  <a:srgbClr val="0087BE"/>
                </a:solidFill>
                <a:latin typeface="Corbel"/>
                <a:cs typeface="Corbel"/>
              </a:rPr>
              <a:t> 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e        </a:t>
            </a:r>
            <a:r>
              <a:rPr sz="1400" spc="55" dirty="0" smtClean="0">
                <a:solidFill>
                  <a:srgbClr val="0087BE"/>
                </a:solidFill>
                <a:latin typeface="Corbel"/>
                <a:cs typeface="Corbel"/>
              </a:rPr>
              <a:t> 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t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ech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n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ológiá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v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a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l 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előállí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t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o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tt        </a:t>
            </a:r>
            <a:r>
              <a:rPr sz="1400" spc="-70" dirty="0" smtClean="0">
                <a:solidFill>
                  <a:srgbClr val="0087BE"/>
                </a:solidFill>
                <a:latin typeface="Corbel"/>
                <a:cs typeface="Corbel"/>
              </a:rPr>
              <a:t> 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hoss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zt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ol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d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o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tt        </a:t>
            </a:r>
            <a:r>
              <a:rPr sz="1400" spc="-70" dirty="0" smtClean="0">
                <a:solidFill>
                  <a:srgbClr val="0087BE"/>
                </a:solidFill>
                <a:latin typeface="Corbel"/>
                <a:cs typeface="Corbel"/>
              </a:rPr>
              <a:t> 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fa</a:t>
            </a:r>
            <a:r>
              <a:rPr sz="1400" spc="-10" dirty="0" smtClean="0">
                <a:solidFill>
                  <a:srgbClr val="0087BE"/>
                </a:solidFill>
                <a:latin typeface="Corbel"/>
                <a:cs typeface="Corbel"/>
              </a:rPr>
              <a:t>b</a:t>
            </a:r>
            <a:r>
              <a:rPr sz="1400" spc="5" dirty="0" smtClean="0">
                <a:solidFill>
                  <a:srgbClr val="0087BE"/>
                </a:solidFill>
                <a:latin typeface="Corbel"/>
                <a:cs typeface="Corbel"/>
              </a:rPr>
              <a:t>u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r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k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ola</a:t>
            </a:r>
            <a:r>
              <a:rPr sz="1400" spc="-10" dirty="0" smtClean="0">
                <a:solidFill>
                  <a:srgbClr val="0087BE"/>
                </a:solidFill>
                <a:latin typeface="Corbel"/>
                <a:cs typeface="Corbel"/>
              </a:rPr>
              <a:t>t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o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k k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i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t</a:t>
            </a:r>
            <a:r>
              <a:rPr sz="1400" spc="-10" dirty="0" smtClean="0">
                <a:solidFill>
                  <a:srgbClr val="0087BE"/>
                </a:solidFill>
                <a:latin typeface="Corbel"/>
                <a:cs typeface="Corbel"/>
              </a:rPr>
              <a:t>ű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n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őe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n </a:t>
            </a:r>
            <a:r>
              <a:rPr sz="1400" spc="5" dirty="0" smtClean="0">
                <a:solidFill>
                  <a:srgbClr val="0087BE"/>
                </a:solidFill>
                <a:latin typeface="Corbel"/>
                <a:cs typeface="Corbel"/>
              </a:rPr>
              <a:t> 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b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írjá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k </a:t>
            </a:r>
            <a:r>
              <a:rPr sz="1400" spc="15" dirty="0" smtClean="0">
                <a:solidFill>
                  <a:srgbClr val="0087BE"/>
                </a:solidFill>
                <a:latin typeface="Corbel"/>
                <a:cs typeface="Corbel"/>
              </a:rPr>
              <a:t> 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a </a:t>
            </a:r>
            <a:r>
              <a:rPr sz="1400" spc="10" dirty="0" smtClean="0">
                <a:solidFill>
                  <a:srgbClr val="0087BE"/>
                </a:solidFill>
                <a:latin typeface="Corbel"/>
                <a:cs typeface="Corbel"/>
              </a:rPr>
              <a:t> 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k</a:t>
            </a:r>
            <a:r>
              <a:rPr sz="1400" spc="-10" dirty="0" smtClean="0">
                <a:solidFill>
                  <a:srgbClr val="0087BE"/>
                </a:solidFill>
                <a:latin typeface="Corbel"/>
                <a:cs typeface="Corbel"/>
              </a:rPr>
              <a:t>ü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l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t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ér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i </a:t>
            </a:r>
            <a:r>
              <a:rPr sz="1400" spc="10" dirty="0" smtClean="0">
                <a:solidFill>
                  <a:srgbClr val="0087BE"/>
                </a:solidFill>
                <a:latin typeface="Corbel"/>
                <a:cs typeface="Corbel"/>
              </a:rPr>
              <a:t> 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igé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n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y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b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e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v</a:t>
            </a:r>
            <a:r>
              <a:rPr sz="1400" spc="-15" dirty="0" smtClean="0">
                <a:solidFill>
                  <a:srgbClr val="0087BE"/>
                </a:solidFill>
                <a:latin typeface="Corbel"/>
                <a:cs typeface="Corbel"/>
              </a:rPr>
              <a:t>é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t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el</a:t>
            </a:r>
            <a:r>
              <a:rPr sz="1400" spc="-10" dirty="0" smtClean="0">
                <a:solidFill>
                  <a:srgbClr val="0087BE"/>
                </a:solidFill>
                <a:latin typeface="Corbel"/>
                <a:cs typeface="Corbel"/>
              </a:rPr>
              <a:t>t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, </a:t>
            </a:r>
            <a:r>
              <a:rPr sz="1400" spc="5" dirty="0" smtClean="0">
                <a:solidFill>
                  <a:srgbClr val="0087BE"/>
                </a:solidFill>
                <a:latin typeface="Corbel"/>
                <a:cs typeface="Corbel"/>
              </a:rPr>
              <a:t> 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é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s m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egfelel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n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e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k       </a:t>
            </a:r>
            <a:r>
              <a:rPr sz="1400" spc="40" dirty="0" smtClean="0">
                <a:solidFill>
                  <a:srgbClr val="0087BE"/>
                </a:solidFill>
                <a:latin typeface="Corbel"/>
                <a:cs typeface="Corbel"/>
              </a:rPr>
              <a:t> 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a       </a:t>
            </a:r>
            <a:r>
              <a:rPr sz="1400" spc="35" dirty="0" smtClean="0">
                <a:solidFill>
                  <a:srgbClr val="0087BE"/>
                </a:solidFill>
                <a:latin typeface="Corbel"/>
                <a:cs typeface="Corbel"/>
              </a:rPr>
              <a:t> 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v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o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n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a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tk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oz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ó       </a:t>
            </a:r>
            <a:r>
              <a:rPr sz="1400" spc="35" dirty="0" smtClean="0">
                <a:solidFill>
                  <a:srgbClr val="0087BE"/>
                </a:solidFill>
                <a:latin typeface="Corbel"/>
                <a:cs typeface="Corbel"/>
              </a:rPr>
              <a:t> 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e</a:t>
            </a:r>
            <a:r>
              <a:rPr sz="1400" spc="5" dirty="0" smtClean="0">
                <a:solidFill>
                  <a:srgbClr val="0087BE"/>
                </a:solidFill>
                <a:latin typeface="Corbel"/>
                <a:cs typeface="Corbel"/>
              </a:rPr>
              <a:t>u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rópa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i 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s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z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a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bv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á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n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yo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kn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a</a:t>
            </a:r>
            <a:r>
              <a:rPr sz="1400" spc="-15" dirty="0" smtClean="0">
                <a:solidFill>
                  <a:srgbClr val="0087BE"/>
                </a:solidFill>
                <a:latin typeface="Corbel"/>
                <a:cs typeface="Corbel"/>
              </a:rPr>
              <a:t>k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.</a:t>
            </a:r>
            <a:endParaRPr sz="1400">
              <a:latin typeface="Corbel"/>
              <a:cs typeface="Corbe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43044" y="2481066"/>
            <a:ext cx="355091" cy="34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43044" y="3101334"/>
            <a:ext cx="355091" cy="34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43044" y="3721603"/>
            <a:ext cx="355091" cy="34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885433" y="2595374"/>
            <a:ext cx="2184400" cy="15252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0" dirty="0" smtClean="0">
                <a:solidFill>
                  <a:srgbClr val="0087BE"/>
                </a:solidFill>
                <a:latin typeface="Arial"/>
                <a:cs typeface="Arial"/>
              </a:rPr>
              <a:t>T</a:t>
            </a:r>
            <a:r>
              <a:rPr sz="1800" spc="-15" dirty="0" smtClean="0">
                <a:solidFill>
                  <a:srgbClr val="0087BE"/>
                </a:solidFill>
                <a:latin typeface="Arial"/>
                <a:cs typeface="Arial"/>
              </a:rPr>
              <a:t>A</a:t>
            </a:r>
            <a:r>
              <a:rPr sz="1800" spc="-30" dirty="0" smtClean="0">
                <a:solidFill>
                  <a:srgbClr val="0087BE"/>
                </a:solidFill>
                <a:latin typeface="Arial"/>
                <a:cs typeface="Arial"/>
              </a:rPr>
              <a:t>R</a:t>
            </a:r>
            <a:r>
              <a:rPr sz="1800" spc="-15" dirty="0" smtClean="0">
                <a:solidFill>
                  <a:srgbClr val="0087BE"/>
                </a:solidFill>
                <a:latin typeface="Arial"/>
                <a:cs typeface="Arial"/>
              </a:rPr>
              <a:t>TÓS</a:t>
            </a:r>
            <a:endParaRPr sz="1800" dirty="0">
              <a:latin typeface="Arial"/>
              <a:cs typeface="Arial"/>
            </a:endParaRPr>
          </a:p>
          <a:p>
            <a:pPr marL="12700" marR="12700">
              <a:lnSpc>
                <a:spcPct val="226100"/>
              </a:lnSpc>
            </a:pPr>
            <a:r>
              <a:rPr sz="1800" spc="-15" dirty="0" smtClean="0">
                <a:solidFill>
                  <a:srgbClr val="0087BE"/>
                </a:solidFill>
                <a:latin typeface="Arial"/>
                <a:cs typeface="Arial"/>
              </a:rPr>
              <a:t>ES</a:t>
            </a:r>
            <a:r>
              <a:rPr sz="1800" spc="-25" dirty="0" smtClean="0">
                <a:solidFill>
                  <a:srgbClr val="0087BE"/>
                </a:solidFill>
                <a:latin typeface="Arial"/>
                <a:cs typeface="Arial"/>
              </a:rPr>
              <a:t>Z</a:t>
            </a:r>
            <a:r>
              <a:rPr sz="1800" spc="0" dirty="0" smtClean="0">
                <a:solidFill>
                  <a:srgbClr val="0087BE"/>
                </a:solidFill>
                <a:latin typeface="Arial"/>
                <a:cs typeface="Arial"/>
              </a:rPr>
              <a:t>T</a:t>
            </a:r>
            <a:r>
              <a:rPr sz="1800" spc="-30" dirty="0" smtClean="0">
                <a:solidFill>
                  <a:srgbClr val="0087BE"/>
                </a:solidFill>
                <a:latin typeface="Arial"/>
                <a:cs typeface="Arial"/>
              </a:rPr>
              <a:t>É</a:t>
            </a:r>
            <a:r>
              <a:rPr sz="1800" spc="0" dirty="0" smtClean="0">
                <a:solidFill>
                  <a:srgbClr val="0087BE"/>
                </a:solidFill>
                <a:latin typeface="Arial"/>
                <a:cs typeface="Arial"/>
              </a:rPr>
              <a:t>T</a:t>
            </a:r>
            <a:r>
              <a:rPr sz="1800" spc="-10" dirty="0" smtClean="0">
                <a:solidFill>
                  <a:srgbClr val="0087BE"/>
                </a:solidFill>
                <a:latin typeface="Arial"/>
                <a:cs typeface="Arial"/>
              </a:rPr>
              <a:t>IK</a:t>
            </a:r>
            <a:r>
              <a:rPr sz="1800" spc="-20" dirty="0" smtClean="0">
                <a:solidFill>
                  <a:srgbClr val="0087BE"/>
                </a:solidFill>
                <a:latin typeface="Arial"/>
                <a:cs typeface="Arial"/>
              </a:rPr>
              <a:t>U</a:t>
            </a:r>
            <a:r>
              <a:rPr sz="1800" spc="-15" dirty="0" smtClean="0">
                <a:solidFill>
                  <a:srgbClr val="0087BE"/>
                </a:solidFill>
                <a:latin typeface="Arial"/>
                <a:cs typeface="Arial"/>
              </a:rPr>
              <a:t>S KÖ</a:t>
            </a:r>
            <a:r>
              <a:rPr sz="1800" spc="-20" dirty="0" smtClean="0">
                <a:solidFill>
                  <a:srgbClr val="0087BE"/>
                </a:solidFill>
                <a:latin typeface="Arial"/>
                <a:cs typeface="Arial"/>
              </a:rPr>
              <a:t>RN</a:t>
            </a:r>
            <a:r>
              <a:rPr sz="1800" spc="-15" dirty="0" smtClean="0">
                <a:solidFill>
                  <a:srgbClr val="0087BE"/>
                </a:solidFill>
                <a:latin typeface="Arial"/>
                <a:cs typeface="Arial"/>
              </a:rPr>
              <a:t>YEZE</a:t>
            </a:r>
            <a:r>
              <a:rPr sz="1800" spc="0" dirty="0" smtClean="0">
                <a:solidFill>
                  <a:srgbClr val="0087BE"/>
                </a:solidFill>
                <a:latin typeface="Arial"/>
                <a:cs typeface="Arial"/>
              </a:rPr>
              <a:t>T</a:t>
            </a:r>
            <a:r>
              <a:rPr sz="1800" spc="-30" dirty="0" smtClean="0">
                <a:solidFill>
                  <a:srgbClr val="0087BE"/>
                </a:solidFill>
                <a:latin typeface="Arial"/>
                <a:cs typeface="Arial"/>
              </a:rPr>
              <a:t>B</a:t>
            </a:r>
            <a:r>
              <a:rPr sz="1800" spc="-15" dirty="0" smtClean="0">
                <a:solidFill>
                  <a:srgbClr val="0087BE"/>
                </a:solidFill>
                <a:latin typeface="Arial"/>
                <a:cs typeface="Arial"/>
              </a:rPr>
              <a:t>A</a:t>
            </a:r>
            <a:r>
              <a:rPr sz="1800" spc="-20" dirty="0" smtClean="0">
                <a:solidFill>
                  <a:srgbClr val="0087BE"/>
                </a:solidFill>
                <a:latin typeface="Arial"/>
                <a:cs typeface="Arial"/>
              </a:rPr>
              <a:t>R</a:t>
            </a:r>
            <a:r>
              <a:rPr sz="1800" spc="-15" dirty="0" smtClean="0">
                <a:solidFill>
                  <a:srgbClr val="0087BE"/>
                </a:solidFill>
                <a:latin typeface="Arial"/>
                <a:cs typeface="Arial"/>
              </a:rPr>
              <a:t>ÁT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97991" y="2194555"/>
            <a:ext cx="3238499" cy="24505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7743" y="362707"/>
            <a:ext cx="4829555" cy="685799"/>
          </a:xfrm>
          <a:custGeom>
            <a:avLst/>
            <a:gdLst/>
            <a:ahLst/>
            <a:cxnLst/>
            <a:rect l="l" t="t" r="r" b="b"/>
            <a:pathLst>
              <a:path w="4829555" h="685799">
                <a:moveTo>
                  <a:pt x="0" y="685799"/>
                </a:moveTo>
                <a:lnTo>
                  <a:pt x="4829555" y="685799"/>
                </a:lnTo>
                <a:lnTo>
                  <a:pt x="4829555" y="0"/>
                </a:lnTo>
                <a:lnTo>
                  <a:pt x="0" y="0"/>
                </a:lnTo>
                <a:lnTo>
                  <a:pt x="0" y="6857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43271" y="475483"/>
            <a:ext cx="2200655" cy="545591"/>
          </a:xfrm>
          <a:custGeom>
            <a:avLst/>
            <a:gdLst/>
            <a:ahLst/>
            <a:cxnLst/>
            <a:rect l="l" t="t" r="r" b="b"/>
            <a:pathLst>
              <a:path w="2200655" h="545591">
                <a:moveTo>
                  <a:pt x="0" y="545591"/>
                </a:moveTo>
                <a:lnTo>
                  <a:pt x="2200655" y="545591"/>
                </a:lnTo>
                <a:lnTo>
                  <a:pt x="2200655" y="0"/>
                </a:lnTo>
                <a:lnTo>
                  <a:pt x="0" y="0"/>
                </a:lnTo>
                <a:lnTo>
                  <a:pt x="0" y="5455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843271" y="475483"/>
            <a:ext cx="2200655" cy="545591"/>
          </a:xfrm>
          <a:custGeom>
            <a:avLst/>
            <a:gdLst/>
            <a:ahLst/>
            <a:cxnLst/>
            <a:rect l="l" t="t" r="r" b="b"/>
            <a:pathLst>
              <a:path w="2200655" h="545591">
                <a:moveTo>
                  <a:pt x="0" y="545591"/>
                </a:moveTo>
                <a:lnTo>
                  <a:pt x="2200655" y="545591"/>
                </a:lnTo>
                <a:lnTo>
                  <a:pt x="2200655" y="0"/>
                </a:lnTo>
                <a:lnTo>
                  <a:pt x="0" y="0"/>
                </a:lnTo>
                <a:lnTo>
                  <a:pt x="0" y="545591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940808" y="525775"/>
            <a:ext cx="2007107" cy="4450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71" y="1114039"/>
            <a:ext cx="7551419" cy="64007"/>
          </a:xfrm>
          <a:custGeom>
            <a:avLst/>
            <a:gdLst/>
            <a:ahLst/>
            <a:cxnLst/>
            <a:rect l="l" t="t" r="r" b="b"/>
            <a:pathLst>
              <a:path w="7551419" h="64007">
                <a:moveTo>
                  <a:pt x="0" y="64007"/>
                </a:moveTo>
                <a:lnTo>
                  <a:pt x="7551419" y="64007"/>
                </a:lnTo>
                <a:lnTo>
                  <a:pt x="7551419" y="0"/>
                </a:lnTo>
                <a:lnTo>
                  <a:pt x="0" y="0"/>
                </a:lnTo>
                <a:lnTo>
                  <a:pt x="0" y="64007"/>
                </a:lnTo>
                <a:close/>
              </a:path>
            </a:pathLst>
          </a:custGeom>
          <a:solidFill>
            <a:srgbClr val="30839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71" y="1178047"/>
            <a:ext cx="7551419" cy="0"/>
          </a:xfrm>
          <a:custGeom>
            <a:avLst/>
            <a:gdLst/>
            <a:ahLst/>
            <a:cxnLst/>
            <a:rect l="l" t="t" r="r" b="b"/>
            <a:pathLst>
              <a:path w="7551419">
                <a:moveTo>
                  <a:pt x="0" y="0"/>
                </a:moveTo>
                <a:lnTo>
                  <a:pt x="7551419" y="0"/>
                </a:lnTo>
              </a:path>
            </a:pathLst>
          </a:custGeom>
          <a:ln w="9524">
            <a:solidFill>
              <a:srgbClr val="0086B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71" y="1114039"/>
            <a:ext cx="7551419" cy="64007"/>
          </a:xfrm>
          <a:custGeom>
            <a:avLst/>
            <a:gdLst/>
            <a:ahLst/>
            <a:cxnLst/>
            <a:rect l="l" t="t" r="r" b="b"/>
            <a:pathLst>
              <a:path w="7551419" h="64007">
                <a:moveTo>
                  <a:pt x="7551419" y="0"/>
                </a:moveTo>
                <a:lnTo>
                  <a:pt x="0" y="0"/>
                </a:lnTo>
                <a:lnTo>
                  <a:pt x="0" y="64007"/>
                </a:lnTo>
              </a:path>
            </a:pathLst>
          </a:custGeom>
          <a:ln w="9524">
            <a:solidFill>
              <a:srgbClr val="0086B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93267" y="643132"/>
            <a:ext cx="5047615" cy="10769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729615" algn="ctr">
              <a:lnSpc>
                <a:spcPts val="1420"/>
              </a:lnSpc>
            </a:pPr>
            <a:r>
              <a:rPr sz="1200" b="1" spc="-15" dirty="0" smtClean="0">
                <a:solidFill>
                  <a:srgbClr val="0087BE"/>
                </a:solidFill>
                <a:latin typeface="Arial"/>
                <a:cs typeface="Arial"/>
              </a:rPr>
              <a:t>Rob</a:t>
            </a:r>
            <a:r>
              <a:rPr sz="1200" b="1" spc="-5" dirty="0" smtClean="0">
                <a:solidFill>
                  <a:srgbClr val="0087BE"/>
                </a:solidFill>
                <a:latin typeface="Arial"/>
                <a:cs typeface="Arial"/>
              </a:rPr>
              <a:t>i</a:t>
            </a:r>
            <a:r>
              <a:rPr sz="1200" b="1" spc="-15" dirty="0" smtClean="0">
                <a:solidFill>
                  <a:srgbClr val="0087BE"/>
                </a:solidFill>
                <a:latin typeface="Arial"/>
                <a:cs typeface="Arial"/>
              </a:rPr>
              <a:t>n</a:t>
            </a:r>
            <a:r>
              <a:rPr sz="1200" b="1" spc="-5" dirty="0" smtClean="0">
                <a:solidFill>
                  <a:srgbClr val="0087BE"/>
                </a:solidFill>
                <a:latin typeface="Arial"/>
                <a:cs typeface="Arial"/>
              </a:rPr>
              <a:t>ia</a:t>
            </a:r>
            <a:r>
              <a:rPr sz="1200" b="1" spc="5" dirty="0" smtClean="0">
                <a:solidFill>
                  <a:srgbClr val="0087BE"/>
                </a:solidFill>
                <a:latin typeface="Arial"/>
                <a:cs typeface="Arial"/>
              </a:rPr>
              <a:t> </a:t>
            </a:r>
            <a:r>
              <a:rPr sz="1200" b="1" spc="-10" dirty="0" smtClean="0">
                <a:solidFill>
                  <a:srgbClr val="0087BE"/>
                </a:solidFill>
                <a:latin typeface="Arial"/>
                <a:cs typeface="Arial"/>
              </a:rPr>
              <a:t>Gr</a:t>
            </a:r>
            <a:r>
              <a:rPr sz="1200" b="1" spc="-15" dirty="0" smtClean="0">
                <a:solidFill>
                  <a:srgbClr val="0087BE"/>
                </a:solidFill>
                <a:latin typeface="Arial"/>
                <a:cs typeface="Arial"/>
              </a:rPr>
              <a:t>ou</a:t>
            </a:r>
            <a:r>
              <a:rPr sz="1200" b="1" spc="-10" dirty="0" smtClean="0">
                <a:solidFill>
                  <a:srgbClr val="0087BE"/>
                </a:solidFill>
                <a:latin typeface="Arial"/>
                <a:cs typeface="Arial"/>
              </a:rPr>
              <a:t>p </a:t>
            </a:r>
            <a:r>
              <a:rPr sz="1200" b="1" spc="-15" dirty="0" smtClean="0">
                <a:solidFill>
                  <a:srgbClr val="0087BE"/>
                </a:solidFill>
                <a:latin typeface="Arial"/>
                <a:cs typeface="Arial"/>
              </a:rPr>
              <a:t>Kft</a:t>
            </a:r>
            <a:r>
              <a:rPr sz="1200" b="1" spc="-5" dirty="0" smtClean="0">
                <a:solidFill>
                  <a:srgbClr val="0087BE"/>
                </a:solidFill>
                <a:latin typeface="Arial"/>
                <a:cs typeface="Arial"/>
              </a:rPr>
              <a:t>.,</a:t>
            </a:r>
            <a:r>
              <a:rPr sz="1200" b="1" spc="5" dirty="0" smtClean="0">
                <a:solidFill>
                  <a:srgbClr val="0087BE"/>
                </a:solidFill>
                <a:latin typeface="Arial"/>
                <a:cs typeface="Arial"/>
              </a:rPr>
              <a:t> </a:t>
            </a:r>
            <a:r>
              <a:rPr sz="1000" spc="-15" dirty="0" smtClean="0">
                <a:solidFill>
                  <a:srgbClr val="0087BE"/>
                </a:solidFill>
                <a:latin typeface="Arial"/>
                <a:cs typeface="Arial"/>
              </a:rPr>
              <a:t>247</a:t>
            </a:r>
            <a:r>
              <a:rPr sz="1000" spc="-10" dirty="0" smtClean="0">
                <a:solidFill>
                  <a:srgbClr val="0087BE"/>
                </a:solidFill>
                <a:latin typeface="Arial"/>
                <a:cs typeface="Arial"/>
              </a:rPr>
              <a:t>2</a:t>
            </a:r>
            <a:r>
              <a:rPr sz="1000" spc="5" dirty="0" smtClean="0">
                <a:solidFill>
                  <a:srgbClr val="0087BE"/>
                </a:solidFill>
                <a:latin typeface="Arial"/>
                <a:cs typeface="Arial"/>
              </a:rPr>
              <a:t> </a:t>
            </a:r>
            <a:r>
              <a:rPr sz="1000" spc="-15" dirty="0" smtClean="0">
                <a:solidFill>
                  <a:srgbClr val="0087BE"/>
                </a:solidFill>
                <a:latin typeface="Arial"/>
                <a:cs typeface="Arial"/>
              </a:rPr>
              <a:t>Ka</a:t>
            </a:r>
            <a:r>
              <a:rPr sz="1000" spc="0" dirty="0" smtClean="0">
                <a:solidFill>
                  <a:srgbClr val="0087BE"/>
                </a:solidFill>
                <a:latin typeface="Arial"/>
                <a:cs typeface="Arial"/>
              </a:rPr>
              <a:t>j</a:t>
            </a:r>
            <a:r>
              <a:rPr sz="1000" spc="-15" dirty="0" smtClean="0">
                <a:solidFill>
                  <a:srgbClr val="0087BE"/>
                </a:solidFill>
                <a:latin typeface="Arial"/>
                <a:cs typeface="Arial"/>
              </a:rPr>
              <a:t>á</a:t>
            </a:r>
            <a:r>
              <a:rPr sz="1000" spc="5" dirty="0" smtClean="0">
                <a:solidFill>
                  <a:srgbClr val="0087BE"/>
                </a:solidFill>
                <a:latin typeface="Arial"/>
                <a:cs typeface="Arial"/>
              </a:rPr>
              <a:t>s</a:t>
            </a:r>
            <a:r>
              <a:rPr sz="1000" spc="-15" dirty="0" smtClean="0">
                <a:solidFill>
                  <a:srgbClr val="0087BE"/>
                </a:solidFill>
                <a:latin typeface="Arial"/>
                <a:cs typeface="Arial"/>
              </a:rPr>
              <a:t>zó</a:t>
            </a:r>
            <a:r>
              <a:rPr sz="1000" spc="-5" dirty="0" smtClean="0">
                <a:solidFill>
                  <a:srgbClr val="0087BE"/>
                </a:solidFill>
                <a:latin typeface="Arial"/>
                <a:cs typeface="Arial"/>
              </a:rPr>
              <a:t>, </a:t>
            </a:r>
            <a:r>
              <a:rPr sz="1000" spc="0" dirty="0" smtClean="0">
                <a:solidFill>
                  <a:srgbClr val="0087BE"/>
                </a:solidFill>
                <a:latin typeface="Arial"/>
                <a:cs typeface="Arial"/>
              </a:rPr>
              <a:t>R</a:t>
            </a:r>
            <a:r>
              <a:rPr sz="1000" spc="-15" dirty="0" smtClean="0">
                <a:solidFill>
                  <a:srgbClr val="0087BE"/>
                </a:solidFill>
                <a:latin typeface="Arial"/>
                <a:cs typeface="Arial"/>
              </a:rPr>
              <a:t>á</a:t>
            </a:r>
            <a:r>
              <a:rPr sz="1000" spc="5" dirty="0" smtClean="0">
                <a:solidFill>
                  <a:srgbClr val="0087BE"/>
                </a:solidFill>
                <a:latin typeface="Arial"/>
                <a:cs typeface="Arial"/>
              </a:rPr>
              <a:t>k</a:t>
            </a:r>
            <a:r>
              <a:rPr sz="1000" spc="-15" dirty="0" smtClean="0">
                <a:solidFill>
                  <a:srgbClr val="0087BE"/>
                </a:solidFill>
                <a:latin typeface="Arial"/>
                <a:cs typeface="Arial"/>
              </a:rPr>
              <a:t>ó</a:t>
            </a:r>
            <a:r>
              <a:rPr sz="1000" spc="0" dirty="0" smtClean="0">
                <a:solidFill>
                  <a:srgbClr val="0087BE"/>
                </a:solidFill>
                <a:latin typeface="Arial"/>
                <a:cs typeface="Arial"/>
              </a:rPr>
              <a:t>c</a:t>
            </a:r>
            <a:r>
              <a:rPr sz="1000" spc="-25" dirty="0" smtClean="0">
                <a:solidFill>
                  <a:srgbClr val="0087BE"/>
                </a:solidFill>
                <a:latin typeface="Arial"/>
                <a:cs typeface="Arial"/>
              </a:rPr>
              <a:t>z</a:t>
            </a:r>
            <a:r>
              <a:rPr sz="1000" spc="-5" dirty="0" smtClean="0">
                <a:solidFill>
                  <a:srgbClr val="0087BE"/>
                </a:solidFill>
                <a:latin typeface="Arial"/>
                <a:cs typeface="Arial"/>
              </a:rPr>
              <a:t>i</a:t>
            </a:r>
            <a:r>
              <a:rPr sz="1000" spc="5" dirty="0" smtClean="0">
                <a:solidFill>
                  <a:srgbClr val="0087BE"/>
                </a:solidFill>
                <a:latin typeface="Arial"/>
                <a:cs typeface="Arial"/>
              </a:rPr>
              <a:t> </a:t>
            </a:r>
            <a:r>
              <a:rPr sz="1000" spc="-15" dirty="0" smtClean="0">
                <a:solidFill>
                  <a:srgbClr val="0087BE"/>
                </a:solidFill>
                <a:latin typeface="Arial"/>
                <a:cs typeface="Arial"/>
              </a:rPr>
              <a:t>u</a:t>
            </a:r>
            <a:r>
              <a:rPr sz="1000" spc="-5" dirty="0" smtClean="0">
                <a:solidFill>
                  <a:srgbClr val="0087BE"/>
                </a:solidFill>
                <a:latin typeface="Arial"/>
                <a:cs typeface="Arial"/>
              </a:rPr>
              <a:t>.</a:t>
            </a:r>
            <a:r>
              <a:rPr sz="1000" spc="5" dirty="0" smtClean="0">
                <a:solidFill>
                  <a:srgbClr val="0087BE"/>
                </a:solidFill>
                <a:latin typeface="Arial"/>
                <a:cs typeface="Arial"/>
              </a:rPr>
              <a:t> </a:t>
            </a:r>
            <a:r>
              <a:rPr sz="1000" spc="-15" dirty="0" smtClean="0">
                <a:solidFill>
                  <a:srgbClr val="0087BE"/>
                </a:solidFill>
                <a:latin typeface="Arial"/>
                <a:cs typeface="Arial"/>
              </a:rPr>
              <a:t>2</a:t>
            </a:r>
            <a:r>
              <a:rPr sz="1000" spc="5" dirty="0" smtClean="0">
                <a:solidFill>
                  <a:srgbClr val="0087BE"/>
                </a:solidFill>
                <a:latin typeface="Arial"/>
                <a:cs typeface="Arial"/>
              </a:rPr>
              <a:t>/</a:t>
            </a:r>
            <a:r>
              <a:rPr sz="1000" spc="-15" dirty="0" smtClean="0">
                <a:solidFill>
                  <a:srgbClr val="0087BE"/>
                </a:solidFill>
                <a:latin typeface="Arial"/>
                <a:cs typeface="Arial"/>
              </a:rPr>
              <a:t>A</a:t>
            </a:r>
            <a:r>
              <a:rPr sz="1000" spc="-5" dirty="0" smtClean="0">
                <a:solidFill>
                  <a:srgbClr val="0087BE"/>
                </a:solidFill>
                <a:latin typeface="Arial"/>
                <a:cs typeface="Arial"/>
              </a:rPr>
              <a:t>, </a:t>
            </a:r>
            <a:r>
              <a:rPr sz="1000" spc="-10" dirty="0" smtClean="0">
                <a:solidFill>
                  <a:srgbClr val="0087BE"/>
                </a:solidFill>
                <a:latin typeface="Arial"/>
                <a:cs typeface="Arial"/>
              </a:rPr>
              <a:t>t</a:t>
            </a:r>
            <a:r>
              <a:rPr sz="1000" spc="0" dirty="0" smtClean="0">
                <a:solidFill>
                  <a:srgbClr val="0087BE"/>
                </a:solidFill>
                <a:latin typeface="Arial"/>
                <a:cs typeface="Arial"/>
              </a:rPr>
              <a:t>e</a:t>
            </a:r>
            <a:r>
              <a:rPr sz="1000" spc="-10" dirty="0" smtClean="0">
                <a:solidFill>
                  <a:srgbClr val="0087BE"/>
                </a:solidFill>
                <a:latin typeface="Arial"/>
                <a:cs typeface="Arial"/>
              </a:rPr>
              <a:t>l./</a:t>
            </a:r>
            <a:r>
              <a:rPr sz="1000" spc="5" dirty="0" smtClean="0">
                <a:solidFill>
                  <a:srgbClr val="0087BE"/>
                </a:solidFill>
                <a:latin typeface="Arial"/>
                <a:cs typeface="Arial"/>
              </a:rPr>
              <a:t>f</a:t>
            </a:r>
            <a:r>
              <a:rPr sz="1000" spc="-15" dirty="0" smtClean="0">
                <a:solidFill>
                  <a:srgbClr val="0087BE"/>
                </a:solidFill>
                <a:latin typeface="Arial"/>
                <a:cs typeface="Arial"/>
              </a:rPr>
              <a:t>a</a:t>
            </a:r>
            <a:r>
              <a:rPr sz="1000" spc="0" dirty="0" smtClean="0">
                <a:solidFill>
                  <a:srgbClr val="0087BE"/>
                </a:solidFill>
                <a:latin typeface="Arial"/>
                <a:cs typeface="Arial"/>
              </a:rPr>
              <a:t>x</a:t>
            </a:r>
            <a:r>
              <a:rPr sz="1000" spc="-5" dirty="0" smtClean="0">
                <a:solidFill>
                  <a:srgbClr val="0087BE"/>
                </a:solidFill>
                <a:latin typeface="Arial"/>
                <a:cs typeface="Arial"/>
              </a:rPr>
              <a:t>: </a:t>
            </a:r>
            <a:r>
              <a:rPr sz="1000" spc="-15" dirty="0" smtClean="0">
                <a:solidFill>
                  <a:srgbClr val="0087BE"/>
                </a:solidFill>
                <a:latin typeface="Arial"/>
                <a:cs typeface="Arial"/>
              </a:rPr>
              <a:t>2</a:t>
            </a:r>
            <a:r>
              <a:rPr sz="1000" spc="0" dirty="0" smtClean="0">
                <a:solidFill>
                  <a:srgbClr val="0087BE"/>
                </a:solidFill>
                <a:latin typeface="Arial"/>
                <a:cs typeface="Arial"/>
              </a:rPr>
              <a:t>2</a:t>
            </a:r>
            <a:r>
              <a:rPr sz="1000" spc="-10" dirty="0" smtClean="0">
                <a:solidFill>
                  <a:srgbClr val="0087BE"/>
                </a:solidFill>
                <a:latin typeface="Arial"/>
                <a:cs typeface="Arial"/>
              </a:rPr>
              <a:t>/4</a:t>
            </a:r>
            <a:r>
              <a:rPr sz="1000" spc="0" dirty="0" smtClean="0">
                <a:solidFill>
                  <a:srgbClr val="0087BE"/>
                </a:solidFill>
                <a:latin typeface="Arial"/>
                <a:cs typeface="Arial"/>
              </a:rPr>
              <a:t>5</a:t>
            </a:r>
            <a:r>
              <a:rPr sz="1000" spc="-15" dirty="0" smtClean="0">
                <a:solidFill>
                  <a:srgbClr val="0087BE"/>
                </a:solidFill>
                <a:latin typeface="Arial"/>
                <a:cs typeface="Arial"/>
              </a:rPr>
              <a:t>5</a:t>
            </a:r>
            <a:r>
              <a:rPr sz="1000" spc="-5" dirty="0" smtClean="0">
                <a:solidFill>
                  <a:srgbClr val="0087BE"/>
                </a:solidFill>
                <a:latin typeface="Arial"/>
                <a:cs typeface="Arial"/>
              </a:rPr>
              <a:t>-</a:t>
            </a:r>
            <a:r>
              <a:rPr sz="1000" spc="-15" dirty="0" smtClean="0">
                <a:solidFill>
                  <a:srgbClr val="0087BE"/>
                </a:solidFill>
                <a:latin typeface="Arial"/>
                <a:cs typeface="Arial"/>
              </a:rPr>
              <a:t>70</a:t>
            </a:r>
            <a:r>
              <a:rPr sz="1000" spc="0" dirty="0" smtClean="0">
                <a:solidFill>
                  <a:srgbClr val="0087BE"/>
                </a:solidFill>
                <a:latin typeface="Arial"/>
                <a:cs typeface="Arial"/>
              </a:rPr>
              <a:t>2</a:t>
            </a:r>
            <a:r>
              <a:rPr sz="1000" spc="-5" dirty="0" smtClean="0">
                <a:solidFill>
                  <a:srgbClr val="0087BE"/>
                </a:solidFill>
                <a:latin typeface="Arial"/>
                <a:cs typeface="Arial"/>
              </a:rPr>
              <a:t>,</a:t>
            </a:r>
            <a:endParaRPr sz="1000">
              <a:latin typeface="Arial"/>
              <a:cs typeface="Arial"/>
            </a:endParaRPr>
          </a:p>
          <a:p>
            <a:pPr marR="729615" algn="ctr">
              <a:lnSpc>
                <a:spcPts val="1180"/>
              </a:lnSpc>
            </a:pPr>
            <a:r>
              <a:rPr sz="1000" u="sng" spc="-10" dirty="0" smtClean="0">
                <a:solidFill>
                  <a:srgbClr val="0000FF"/>
                </a:solidFill>
                <a:latin typeface="Arial"/>
                <a:cs typeface="Arial"/>
                <a:hlinkClick r:id="rId5"/>
              </a:rPr>
              <a:t>www.</a:t>
            </a:r>
            <a:r>
              <a:rPr sz="1000" u="sng" spc="-5" dirty="0" smtClean="0">
                <a:solidFill>
                  <a:srgbClr val="0000FF"/>
                </a:solidFill>
                <a:latin typeface="Arial"/>
                <a:cs typeface="Arial"/>
                <a:hlinkClick r:id="rId5"/>
              </a:rPr>
              <a:t>r</a:t>
            </a:r>
            <a:r>
              <a:rPr sz="1000" u="sng" spc="-15" dirty="0" smtClean="0">
                <a:solidFill>
                  <a:srgbClr val="0000FF"/>
                </a:solidFill>
                <a:latin typeface="Arial"/>
                <a:cs typeface="Arial"/>
                <a:hlinkClick r:id="rId5"/>
              </a:rPr>
              <a:t>o</a:t>
            </a:r>
            <a:r>
              <a:rPr sz="1000" u="sng" spc="0" dirty="0" smtClean="0">
                <a:solidFill>
                  <a:srgbClr val="0000FF"/>
                </a:solidFill>
                <a:latin typeface="Arial"/>
                <a:cs typeface="Arial"/>
                <a:hlinkClick r:id="rId5"/>
              </a:rPr>
              <a:t>b</a:t>
            </a:r>
            <a:r>
              <a:rPr sz="1000" u="sng" spc="-10" dirty="0" smtClean="0">
                <a:solidFill>
                  <a:srgbClr val="0000FF"/>
                </a:solidFill>
                <a:latin typeface="Arial"/>
                <a:cs typeface="Arial"/>
                <a:hlinkClick r:id="rId5"/>
              </a:rPr>
              <a:t>i</a:t>
            </a:r>
            <a:r>
              <a:rPr sz="1000" u="sng" spc="0" dirty="0" smtClean="0">
                <a:solidFill>
                  <a:srgbClr val="0000FF"/>
                </a:solidFill>
                <a:latin typeface="Arial"/>
                <a:cs typeface="Arial"/>
                <a:hlinkClick r:id="rId5"/>
              </a:rPr>
              <a:t>n</a:t>
            </a:r>
            <a:r>
              <a:rPr sz="1000" u="sng" spc="-10" dirty="0" smtClean="0">
                <a:solidFill>
                  <a:srgbClr val="0000FF"/>
                </a:solidFill>
                <a:latin typeface="Arial"/>
                <a:cs typeface="Arial"/>
                <a:hlinkClick r:id="rId5"/>
              </a:rPr>
              <a:t>ia</a:t>
            </a:r>
            <a:r>
              <a:rPr sz="1000" u="sng" spc="-5" dirty="0" smtClean="0">
                <a:solidFill>
                  <a:srgbClr val="0000FF"/>
                </a:solidFill>
                <a:latin typeface="Arial"/>
                <a:cs typeface="Arial"/>
                <a:hlinkClick r:id="rId5"/>
              </a:rPr>
              <a:t>-</a:t>
            </a:r>
            <a:r>
              <a:rPr sz="1000" u="sng" spc="-15" dirty="0" smtClean="0">
                <a:solidFill>
                  <a:srgbClr val="0000FF"/>
                </a:solidFill>
                <a:latin typeface="Arial"/>
                <a:cs typeface="Arial"/>
                <a:hlinkClick r:id="rId5"/>
              </a:rPr>
              <a:t>g</a:t>
            </a:r>
            <a:r>
              <a:rPr sz="1000" u="sng" spc="-5" dirty="0" smtClean="0">
                <a:solidFill>
                  <a:srgbClr val="0000FF"/>
                </a:solidFill>
                <a:latin typeface="Arial"/>
                <a:cs typeface="Arial"/>
                <a:hlinkClick r:id="rId5"/>
              </a:rPr>
              <a:t>r</a:t>
            </a:r>
            <a:r>
              <a:rPr sz="1000" u="sng" spc="-15" dirty="0" smtClean="0">
                <a:solidFill>
                  <a:srgbClr val="0000FF"/>
                </a:solidFill>
                <a:latin typeface="Arial"/>
                <a:cs typeface="Arial"/>
                <a:hlinkClick r:id="rId5"/>
              </a:rPr>
              <a:t>o</a:t>
            </a:r>
            <a:r>
              <a:rPr sz="1000" u="sng" spc="0" dirty="0" smtClean="0">
                <a:solidFill>
                  <a:srgbClr val="0000FF"/>
                </a:solidFill>
                <a:latin typeface="Arial"/>
                <a:cs typeface="Arial"/>
                <a:hlinkClick r:id="rId5"/>
              </a:rPr>
              <a:t>u</a:t>
            </a:r>
            <a:r>
              <a:rPr sz="1000" u="sng" spc="-10" dirty="0" smtClean="0">
                <a:solidFill>
                  <a:srgbClr val="0000FF"/>
                </a:solidFill>
                <a:latin typeface="Arial"/>
                <a:cs typeface="Arial"/>
                <a:hlinkClick r:id="rId5"/>
              </a:rPr>
              <a:t>p.</a:t>
            </a:r>
            <a:r>
              <a:rPr sz="1000" u="sng" spc="0" dirty="0" smtClean="0">
                <a:solidFill>
                  <a:srgbClr val="0000FF"/>
                </a:solidFill>
                <a:latin typeface="Arial"/>
                <a:cs typeface="Arial"/>
                <a:hlinkClick r:id="rId5"/>
              </a:rPr>
              <a:t>h</a:t>
            </a:r>
            <a:r>
              <a:rPr sz="1000" u="sng" spc="-15" dirty="0" smtClean="0">
                <a:solidFill>
                  <a:srgbClr val="0000FF"/>
                </a:solidFill>
                <a:latin typeface="Arial"/>
                <a:cs typeface="Arial"/>
                <a:hlinkClick r:id="rId5"/>
              </a:rPr>
              <a:t>u</a:t>
            </a:r>
            <a:r>
              <a:rPr sz="1000" spc="-5" dirty="0" smtClean="0">
                <a:solidFill>
                  <a:srgbClr val="0087BE"/>
                </a:solidFill>
                <a:latin typeface="Arial"/>
                <a:cs typeface="Arial"/>
                <a:hlinkClick r:id="rId5"/>
              </a:rPr>
              <a:t>,</a:t>
            </a:r>
            <a:r>
              <a:rPr sz="1000" spc="5" dirty="0" smtClean="0">
                <a:solidFill>
                  <a:srgbClr val="0087BE"/>
                </a:solidFill>
                <a:latin typeface="Arial"/>
                <a:cs typeface="Arial"/>
                <a:hlinkClick r:id="rId5"/>
              </a:rPr>
              <a:t> </a:t>
            </a:r>
            <a:r>
              <a:rPr sz="1000" spc="-10" dirty="0" smtClean="0">
                <a:solidFill>
                  <a:srgbClr val="0087BE"/>
                </a:solidFill>
                <a:latin typeface="Arial"/>
                <a:cs typeface="Arial"/>
                <a:hlinkClick r:id="rId6"/>
              </a:rPr>
              <a:t>ww</a:t>
            </a:r>
            <a:r>
              <a:rPr sz="1000" spc="-25" dirty="0" smtClean="0">
                <a:solidFill>
                  <a:srgbClr val="0087BE"/>
                </a:solidFill>
                <a:latin typeface="Arial"/>
                <a:cs typeface="Arial"/>
                <a:hlinkClick r:id="rId6"/>
              </a:rPr>
              <a:t>w</a:t>
            </a:r>
            <a:r>
              <a:rPr sz="1000" spc="5" dirty="0" smtClean="0">
                <a:solidFill>
                  <a:srgbClr val="0087BE"/>
                </a:solidFill>
                <a:latin typeface="Arial"/>
                <a:cs typeface="Arial"/>
                <a:hlinkClick r:id="rId6"/>
              </a:rPr>
              <a:t>.</a:t>
            </a:r>
            <a:r>
              <a:rPr sz="1000" spc="-15" dirty="0" smtClean="0">
                <a:solidFill>
                  <a:srgbClr val="0087BE"/>
                </a:solidFill>
                <a:latin typeface="Arial"/>
                <a:cs typeface="Arial"/>
                <a:hlinkClick r:id="rId6"/>
              </a:rPr>
              <a:t>a</a:t>
            </a:r>
            <a:r>
              <a:rPr sz="1000" spc="5" dirty="0" smtClean="0">
                <a:solidFill>
                  <a:srgbClr val="0087BE"/>
                </a:solidFill>
                <a:latin typeface="Arial"/>
                <a:cs typeface="Arial"/>
                <a:hlinkClick r:id="rId6"/>
              </a:rPr>
              <a:t>k</a:t>
            </a:r>
            <a:r>
              <a:rPr sz="1000" spc="-15" dirty="0" smtClean="0">
                <a:solidFill>
                  <a:srgbClr val="0087BE"/>
                </a:solidFill>
                <a:latin typeface="Arial"/>
                <a:cs typeface="Arial"/>
                <a:hlinkClick r:id="rId6"/>
              </a:rPr>
              <a:t>a</a:t>
            </a:r>
            <a:r>
              <a:rPr sz="1000" spc="0" dirty="0" smtClean="0">
                <a:solidFill>
                  <a:srgbClr val="0087BE"/>
                </a:solidFill>
                <a:latin typeface="Arial"/>
                <a:cs typeface="Arial"/>
                <a:hlinkClick r:id="rId6"/>
              </a:rPr>
              <a:t>c</a:t>
            </a:r>
            <a:r>
              <a:rPr sz="1000" spc="5" dirty="0" smtClean="0">
                <a:solidFill>
                  <a:srgbClr val="0087BE"/>
                </a:solidFill>
                <a:latin typeface="Arial"/>
                <a:cs typeface="Arial"/>
                <a:hlinkClick r:id="rId6"/>
              </a:rPr>
              <a:t>f</a:t>
            </a:r>
            <a:r>
              <a:rPr sz="1000" spc="-25" dirty="0" smtClean="0">
                <a:solidFill>
                  <a:srgbClr val="0087BE"/>
                </a:solidFill>
                <a:latin typeface="Arial"/>
                <a:cs typeface="Arial"/>
                <a:hlinkClick r:id="rId6"/>
              </a:rPr>
              <a:t>a</a:t>
            </a:r>
            <a:r>
              <a:rPr sz="1000" spc="0" dirty="0" smtClean="0">
                <a:solidFill>
                  <a:srgbClr val="0087BE"/>
                </a:solidFill>
                <a:latin typeface="Arial"/>
                <a:cs typeface="Arial"/>
                <a:hlinkClick r:id="rId6"/>
              </a:rPr>
              <a:t>j</a:t>
            </a:r>
            <a:r>
              <a:rPr sz="1000" spc="-10" dirty="0" smtClean="0">
                <a:solidFill>
                  <a:srgbClr val="0087BE"/>
                </a:solidFill>
                <a:latin typeface="Arial"/>
                <a:cs typeface="Arial"/>
                <a:hlinkClick r:id="rId6"/>
              </a:rPr>
              <a:t>at</a:t>
            </a:r>
            <a:r>
              <a:rPr sz="1000" spc="0" dirty="0" smtClean="0">
                <a:solidFill>
                  <a:srgbClr val="0087BE"/>
                </a:solidFill>
                <a:latin typeface="Arial"/>
                <a:cs typeface="Arial"/>
                <a:hlinkClick r:id="rId6"/>
              </a:rPr>
              <a:t>s</a:t>
            </a:r>
            <a:r>
              <a:rPr sz="1000" spc="-15" dirty="0" smtClean="0">
                <a:solidFill>
                  <a:srgbClr val="0087BE"/>
                </a:solidFill>
                <a:latin typeface="Arial"/>
                <a:cs typeface="Arial"/>
                <a:hlinkClick r:id="rId6"/>
              </a:rPr>
              <a:t>z</a:t>
            </a:r>
            <a:r>
              <a:rPr sz="1000" spc="-10" dirty="0" smtClean="0">
                <a:solidFill>
                  <a:srgbClr val="0087BE"/>
                </a:solidFill>
                <a:latin typeface="Arial"/>
                <a:cs typeface="Arial"/>
                <a:hlinkClick r:id="rId6"/>
              </a:rPr>
              <a:t>ote</a:t>
            </a:r>
            <a:r>
              <a:rPr sz="1000" spc="-5" dirty="0" smtClean="0">
                <a:solidFill>
                  <a:srgbClr val="0087BE"/>
                </a:solidFill>
                <a:latin typeface="Arial"/>
                <a:cs typeface="Arial"/>
                <a:hlinkClick r:id="rId6"/>
              </a:rPr>
              <a:t>r</a:t>
            </a:r>
            <a:r>
              <a:rPr sz="1000" spc="-10" dirty="0" smtClean="0">
                <a:solidFill>
                  <a:srgbClr val="0087BE"/>
                </a:solidFill>
                <a:latin typeface="Arial"/>
                <a:cs typeface="Arial"/>
                <a:hlinkClick r:id="rId6"/>
              </a:rPr>
              <a:t>.</a:t>
            </a:r>
            <a:r>
              <a:rPr sz="1000" spc="0" dirty="0" smtClean="0">
                <a:solidFill>
                  <a:srgbClr val="0087BE"/>
                </a:solidFill>
                <a:latin typeface="Arial"/>
                <a:cs typeface="Arial"/>
                <a:hlinkClick r:id="rId6"/>
              </a:rPr>
              <a:t>h</a:t>
            </a:r>
            <a:r>
              <a:rPr sz="1000" spc="-10" dirty="0" smtClean="0">
                <a:solidFill>
                  <a:srgbClr val="0087BE"/>
                </a:solidFill>
                <a:latin typeface="Arial"/>
                <a:cs typeface="Arial"/>
                <a:hlinkClick r:id="rId6"/>
              </a:rPr>
              <a:t>u</a:t>
            </a:r>
            <a:endParaRPr sz="1000">
              <a:latin typeface="Arial"/>
              <a:cs typeface="Arial"/>
            </a:endParaRPr>
          </a:p>
          <a:p>
            <a:pPr>
              <a:lnSpc>
                <a:spcPts val="900"/>
              </a:lnSpc>
              <a:spcBef>
                <a:spcPts val="19"/>
              </a:spcBef>
            </a:pPr>
            <a:endParaRPr sz="9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341120">
              <a:lnSpc>
                <a:spcPct val="100000"/>
              </a:lnSpc>
            </a:pPr>
            <a:r>
              <a:rPr sz="2400" b="1" u="heavy" spc="-20" dirty="0" smtClean="0">
                <a:solidFill>
                  <a:srgbClr val="A8C335"/>
                </a:solidFill>
                <a:latin typeface="Arial"/>
                <a:cs typeface="Arial"/>
              </a:rPr>
              <a:t>Te</a:t>
            </a:r>
            <a:r>
              <a:rPr sz="2400" b="1" u="heavy" spc="-10" dirty="0" smtClean="0">
                <a:solidFill>
                  <a:srgbClr val="A8C335"/>
                </a:solidFill>
                <a:latin typeface="Arial"/>
                <a:cs typeface="Arial"/>
              </a:rPr>
              <a:t>r</a:t>
            </a:r>
            <a:r>
              <a:rPr sz="2400" b="1" u="heavy" spc="-20" dirty="0" smtClean="0">
                <a:solidFill>
                  <a:srgbClr val="A8C335"/>
                </a:solidFill>
                <a:latin typeface="Arial"/>
                <a:cs typeface="Arial"/>
              </a:rPr>
              <a:t>as</a:t>
            </a:r>
            <a:r>
              <a:rPr sz="2400" b="1" u="heavy" spc="-15" dirty="0" smtClean="0">
                <a:solidFill>
                  <a:srgbClr val="A8C335"/>
                </a:solidFill>
                <a:latin typeface="Arial"/>
                <a:cs typeface="Arial"/>
              </a:rPr>
              <a:t>z</a:t>
            </a:r>
            <a:r>
              <a:rPr sz="2400" b="1" u="heavy" spc="-20" dirty="0" smtClean="0">
                <a:solidFill>
                  <a:srgbClr val="A8C335"/>
                </a:solidFill>
                <a:latin typeface="Arial"/>
                <a:cs typeface="Arial"/>
              </a:rPr>
              <a:t>o</a:t>
            </a:r>
            <a:r>
              <a:rPr sz="2400" b="1" u="heavy" spc="-15" dirty="0" smtClean="0">
                <a:solidFill>
                  <a:srgbClr val="A8C335"/>
                </a:solidFill>
                <a:latin typeface="Arial"/>
                <a:cs typeface="Arial"/>
              </a:rPr>
              <a:t>k</a:t>
            </a:r>
            <a:r>
              <a:rPr sz="2400" b="1" u="heavy" spc="5" dirty="0" smtClean="0">
                <a:solidFill>
                  <a:srgbClr val="A8C335"/>
                </a:solidFill>
                <a:latin typeface="Arial"/>
                <a:cs typeface="Arial"/>
              </a:rPr>
              <a:t> </a:t>
            </a:r>
            <a:r>
              <a:rPr sz="2400" b="1" u="heavy" spc="-20" dirty="0" smtClean="0">
                <a:solidFill>
                  <a:srgbClr val="A8C335"/>
                </a:solidFill>
                <a:latin typeface="Arial"/>
                <a:cs typeface="Arial"/>
              </a:rPr>
              <a:t>é</a:t>
            </a:r>
            <a:r>
              <a:rPr sz="2400" b="1" u="heavy" spc="-10" dirty="0" smtClean="0">
                <a:solidFill>
                  <a:srgbClr val="A8C335"/>
                </a:solidFill>
                <a:latin typeface="Arial"/>
                <a:cs typeface="Arial"/>
              </a:rPr>
              <a:t>s </a:t>
            </a:r>
            <a:r>
              <a:rPr sz="2400" b="1" u="heavy" spc="-20" dirty="0" smtClean="0">
                <a:solidFill>
                  <a:srgbClr val="A8C335"/>
                </a:solidFill>
                <a:latin typeface="Arial"/>
                <a:cs typeface="Arial"/>
              </a:rPr>
              <a:t>ho</a:t>
            </a:r>
            <a:r>
              <a:rPr sz="2400" b="1" u="heavy" spc="-25" dirty="0" smtClean="0">
                <a:solidFill>
                  <a:srgbClr val="A8C335"/>
                </a:solidFill>
                <a:latin typeface="Arial"/>
                <a:cs typeface="Arial"/>
              </a:rPr>
              <a:t>m</a:t>
            </a:r>
            <a:r>
              <a:rPr sz="2400" b="1" u="heavy" spc="-5" dirty="0" smtClean="0">
                <a:solidFill>
                  <a:srgbClr val="A8C335"/>
                </a:solidFill>
                <a:latin typeface="Arial"/>
                <a:cs typeface="Arial"/>
              </a:rPr>
              <a:t>l</a:t>
            </a:r>
            <a:r>
              <a:rPr sz="2400" b="1" u="heavy" spc="-20" dirty="0" smtClean="0">
                <a:solidFill>
                  <a:srgbClr val="A8C335"/>
                </a:solidFill>
                <a:latin typeface="Arial"/>
                <a:cs typeface="Arial"/>
              </a:rPr>
              <a:t>ok</a:t>
            </a:r>
            <a:r>
              <a:rPr sz="2400" b="1" u="heavy" spc="-15" dirty="0" smtClean="0">
                <a:solidFill>
                  <a:srgbClr val="A8C335"/>
                </a:solidFill>
                <a:latin typeface="Arial"/>
                <a:cs typeface="Arial"/>
              </a:rPr>
              <a:t>z</a:t>
            </a:r>
            <a:r>
              <a:rPr sz="2400" b="1" u="heavy" spc="-20" dirty="0" smtClean="0">
                <a:solidFill>
                  <a:srgbClr val="A8C335"/>
                </a:solidFill>
                <a:latin typeface="Arial"/>
                <a:cs typeface="Arial"/>
              </a:rPr>
              <a:t>a</a:t>
            </a:r>
            <a:r>
              <a:rPr sz="2400" b="1" u="heavy" spc="-5" dirty="0" smtClean="0">
                <a:solidFill>
                  <a:srgbClr val="A8C335"/>
                </a:solidFill>
                <a:latin typeface="Arial"/>
                <a:cs typeface="Arial"/>
              </a:rPr>
              <a:t>t</a:t>
            </a:r>
            <a:r>
              <a:rPr sz="2400" b="1" u="heavy" spc="-20" dirty="0" smtClean="0">
                <a:solidFill>
                  <a:srgbClr val="A8C335"/>
                </a:solidFill>
                <a:latin typeface="Arial"/>
                <a:cs typeface="Arial"/>
              </a:rPr>
              <a:t>o</a:t>
            </a:r>
            <a:r>
              <a:rPr sz="2400" b="1" u="heavy" spc="-15" dirty="0" smtClean="0">
                <a:solidFill>
                  <a:srgbClr val="A8C335"/>
                </a:solidFill>
                <a:latin typeface="Arial"/>
                <a:cs typeface="Arial"/>
              </a:rPr>
              <a:t>k</a:t>
            </a:r>
            <a:endParaRPr sz="24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194047" y="7575798"/>
            <a:ext cx="3048000" cy="18272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000" spc="-10" dirty="0" smtClean="0">
                <a:latin typeface="Arial"/>
                <a:cs typeface="Arial"/>
              </a:rPr>
              <a:t>1</a:t>
            </a:fld>
            <a:endParaRPr sz="1000">
              <a:latin typeface="Arial"/>
              <a:cs typeface="Arial"/>
            </a:endParaRPr>
          </a:p>
        </p:txBody>
      </p:sp>
      <p:pic>
        <p:nvPicPr>
          <p:cNvPr id="22" name="Kép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046" y="4899395"/>
            <a:ext cx="3048001" cy="219398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8856" y="2214682"/>
            <a:ext cx="3470275" cy="11385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30835">
              <a:lnSpc>
                <a:spcPct val="100000"/>
              </a:lnSpc>
            </a:pPr>
            <a:r>
              <a:rPr sz="1400" b="1" spc="-5" dirty="0" smtClean="0">
                <a:solidFill>
                  <a:srgbClr val="0087BE"/>
                </a:solidFill>
                <a:latin typeface="Corbel"/>
                <a:cs typeface="Corbel"/>
              </a:rPr>
              <a:t>PR</a:t>
            </a:r>
            <a:r>
              <a:rPr sz="1400" b="1" spc="0" dirty="0" smtClean="0">
                <a:solidFill>
                  <a:srgbClr val="0087BE"/>
                </a:solidFill>
                <a:latin typeface="Corbel"/>
                <a:cs typeface="Corbel"/>
              </a:rPr>
              <a:t>OF</a:t>
            </a:r>
            <a:r>
              <a:rPr sz="1400" b="1" spc="-5" dirty="0" smtClean="0">
                <a:solidFill>
                  <a:srgbClr val="0087BE"/>
                </a:solidFill>
                <a:latin typeface="Corbel"/>
                <a:cs typeface="Corbel"/>
              </a:rPr>
              <a:t>I</a:t>
            </a:r>
            <a:r>
              <a:rPr sz="1400" b="1" spc="0" dirty="0" smtClean="0">
                <a:solidFill>
                  <a:srgbClr val="0087BE"/>
                </a:solidFill>
                <a:latin typeface="Corbel"/>
                <a:cs typeface="Corbel"/>
              </a:rPr>
              <a:t>LOK</a:t>
            </a:r>
            <a:endParaRPr sz="1400" dirty="0">
              <a:latin typeface="Corbel"/>
              <a:cs typeface="Corbel"/>
            </a:endParaRPr>
          </a:p>
          <a:p>
            <a:pPr>
              <a:lnSpc>
                <a:spcPts val="650"/>
              </a:lnSpc>
              <a:spcBef>
                <a:spcPts val="34"/>
              </a:spcBef>
            </a:pPr>
            <a:endParaRPr sz="650" dirty="0"/>
          </a:p>
          <a:p>
            <a:pPr marL="12700" marR="12700" algn="just">
              <a:lnSpc>
                <a:spcPct val="76400"/>
              </a:lnSpc>
            </a:pP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B</a:t>
            </a:r>
            <a:r>
              <a:rPr sz="1400" spc="5" dirty="0" smtClean="0">
                <a:solidFill>
                  <a:srgbClr val="0087BE"/>
                </a:solidFill>
                <a:latin typeface="Corbel"/>
                <a:cs typeface="Corbel"/>
              </a:rPr>
              <a:t>u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r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k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ola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t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o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k:        </a:t>
            </a:r>
            <a:r>
              <a:rPr sz="1400" spc="70" dirty="0" smtClean="0">
                <a:solidFill>
                  <a:srgbClr val="0087BE"/>
                </a:solidFill>
                <a:latin typeface="Corbel"/>
                <a:cs typeface="Corbel"/>
              </a:rPr>
              <a:t> 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T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e</a:t>
            </a:r>
            <a:r>
              <a:rPr sz="1400" spc="-15" dirty="0" smtClean="0">
                <a:solidFill>
                  <a:srgbClr val="0087BE"/>
                </a:solidFill>
                <a:latin typeface="Corbel"/>
                <a:cs typeface="Corbel"/>
              </a:rPr>
              <a:t>r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m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é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k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ei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nk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e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t        </a:t>
            </a:r>
            <a:r>
              <a:rPr sz="1400" spc="75" dirty="0" smtClean="0">
                <a:solidFill>
                  <a:srgbClr val="0087BE"/>
                </a:solidFill>
                <a:latin typeface="Corbel"/>
                <a:cs typeface="Corbel"/>
              </a:rPr>
              <a:t> 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alap</a:t>
            </a:r>
            <a:r>
              <a:rPr sz="1400" spc="-15" dirty="0" smtClean="0">
                <a:solidFill>
                  <a:srgbClr val="0087BE"/>
                </a:solidFill>
                <a:latin typeface="Corbel"/>
                <a:cs typeface="Corbel"/>
              </a:rPr>
              <a:t>e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se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tb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e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n 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gyal</a:t>
            </a:r>
            <a:r>
              <a:rPr sz="1400" spc="5" dirty="0" smtClean="0">
                <a:solidFill>
                  <a:srgbClr val="0087BE"/>
                </a:solidFill>
                <a:latin typeface="Corbel"/>
                <a:cs typeface="Corbel"/>
              </a:rPr>
              <a:t>u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l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t-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fó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z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ol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t  </a:t>
            </a:r>
            <a:r>
              <a:rPr sz="1400" spc="50" dirty="0" smtClean="0">
                <a:solidFill>
                  <a:srgbClr val="0087BE"/>
                </a:solidFill>
                <a:latin typeface="Corbel"/>
                <a:cs typeface="Corbel"/>
              </a:rPr>
              <a:t> 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k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i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v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i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t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e</a:t>
            </a:r>
            <a:r>
              <a:rPr sz="1400" spc="-15" dirty="0" smtClean="0">
                <a:solidFill>
                  <a:srgbClr val="0087BE"/>
                </a:solidFill>
                <a:latin typeface="Corbel"/>
                <a:cs typeface="Corbel"/>
              </a:rPr>
              <a:t>l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b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e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n  </a:t>
            </a:r>
            <a:r>
              <a:rPr sz="1400" spc="60" dirty="0" smtClean="0">
                <a:solidFill>
                  <a:srgbClr val="0087BE"/>
                </a:solidFill>
                <a:latin typeface="Corbel"/>
                <a:cs typeface="Corbel"/>
              </a:rPr>
              <a:t> 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s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z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áll</a:t>
            </a:r>
            <a:r>
              <a:rPr sz="1400" spc="-15" dirty="0" smtClean="0">
                <a:solidFill>
                  <a:srgbClr val="0087BE"/>
                </a:solidFill>
                <a:latin typeface="Corbel"/>
                <a:cs typeface="Corbel"/>
              </a:rPr>
              <a:t>í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t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j</a:t>
            </a:r>
            <a:r>
              <a:rPr sz="1400" spc="5" dirty="0" smtClean="0">
                <a:solidFill>
                  <a:srgbClr val="0087BE"/>
                </a:solidFill>
                <a:latin typeface="Corbel"/>
                <a:cs typeface="Corbel"/>
              </a:rPr>
              <a:t>u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k,  </a:t>
            </a:r>
            <a:r>
              <a:rPr sz="1400" spc="50" dirty="0" smtClean="0">
                <a:solidFill>
                  <a:srgbClr val="0087BE"/>
                </a:solidFill>
                <a:latin typeface="Corbel"/>
                <a:cs typeface="Corbel"/>
              </a:rPr>
              <a:t> 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de  </a:t>
            </a:r>
            <a:r>
              <a:rPr sz="1400" spc="45" dirty="0" smtClean="0">
                <a:solidFill>
                  <a:srgbClr val="0087BE"/>
                </a:solidFill>
                <a:latin typeface="Corbel"/>
                <a:cs typeface="Corbel"/>
              </a:rPr>
              <a:t> </a:t>
            </a:r>
            <a:r>
              <a:rPr sz="1400" spc="-15" dirty="0" err="1" smtClean="0">
                <a:solidFill>
                  <a:srgbClr val="0087BE"/>
                </a:solidFill>
                <a:latin typeface="Corbel"/>
                <a:cs typeface="Corbel"/>
              </a:rPr>
              <a:t>i</a:t>
            </a:r>
            <a:r>
              <a:rPr sz="1400" spc="-5" dirty="0" err="1" smtClean="0">
                <a:solidFill>
                  <a:srgbClr val="0087BE"/>
                </a:solidFill>
                <a:latin typeface="Corbel"/>
                <a:cs typeface="Corbel"/>
              </a:rPr>
              <a:t>gé</a:t>
            </a:r>
            <a:r>
              <a:rPr sz="1400" spc="0" dirty="0" err="1" smtClean="0">
                <a:solidFill>
                  <a:srgbClr val="0087BE"/>
                </a:solidFill>
                <a:latin typeface="Corbel"/>
                <a:cs typeface="Corbel"/>
              </a:rPr>
              <a:t>ny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 </a:t>
            </a:r>
            <a:r>
              <a:rPr lang="hu-HU" sz="1400" spc="-5" dirty="0" smtClean="0">
                <a:solidFill>
                  <a:srgbClr val="0087BE"/>
                </a:solidFill>
                <a:latin typeface="Corbel"/>
                <a:cs typeface="Corbel"/>
              </a:rPr>
              <a:t>szerint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  </a:t>
            </a:r>
            <a:r>
              <a:rPr sz="1400" spc="-50" dirty="0" smtClean="0">
                <a:solidFill>
                  <a:srgbClr val="0087BE"/>
                </a:solidFill>
                <a:latin typeface="Corbel"/>
                <a:cs typeface="Corbel"/>
              </a:rPr>
              <a:t> 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gyár</a:t>
            </a:r>
            <a:r>
              <a:rPr sz="1400" spc="-10" dirty="0" smtClean="0">
                <a:solidFill>
                  <a:srgbClr val="0087BE"/>
                </a:solidFill>
                <a:latin typeface="Corbel"/>
                <a:cs typeface="Corbel"/>
              </a:rPr>
              <a:t>t</a:t>
            </a:r>
            <a:r>
              <a:rPr sz="1400" spc="5" dirty="0" smtClean="0">
                <a:solidFill>
                  <a:srgbClr val="0087BE"/>
                </a:solidFill>
                <a:latin typeface="Corbel"/>
                <a:cs typeface="Corbel"/>
              </a:rPr>
              <a:t>u</a:t>
            </a:r>
            <a:r>
              <a:rPr sz="1400" spc="-10" dirty="0" smtClean="0">
                <a:solidFill>
                  <a:srgbClr val="0087BE"/>
                </a:solidFill>
                <a:latin typeface="Corbel"/>
                <a:cs typeface="Corbel"/>
              </a:rPr>
              <a:t>n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k   </a:t>
            </a:r>
            <a:r>
              <a:rPr sz="1400" spc="-55" dirty="0" smtClean="0">
                <a:solidFill>
                  <a:srgbClr val="0087BE"/>
                </a:solidFill>
                <a:latin typeface="Corbel"/>
                <a:cs typeface="Corbel"/>
              </a:rPr>
              <a:t> </a:t>
            </a:r>
            <a:r>
              <a:rPr sz="1400" spc="-15" dirty="0" smtClean="0">
                <a:solidFill>
                  <a:srgbClr val="0087BE"/>
                </a:solidFill>
                <a:latin typeface="Corbel"/>
                <a:cs typeface="Corbel"/>
              </a:rPr>
              <a:t>e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gye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di   </a:t>
            </a:r>
            <a:r>
              <a:rPr sz="1400" spc="-55" dirty="0" smtClean="0">
                <a:solidFill>
                  <a:srgbClr val="0087BE"/>
                </a:solidFill>
                <a:latin typeface="Corbel"/>
                <a:cs typeface="Corbel"/>
              </a:rPr>
              <a:t> 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profilo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k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a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t   </a:t>
            </a:r>
            <a:r>
              <a:rPr sz="1400" spc="-50" dirty="0" smtClean="0">
                <a:solidFill>
                  <a:srgbClr val="0087BE"/>
                </a:solidFill>
                <a:latin typeface="Corbel"/>
                <a:cs typeface="Corbel"/>
              </a:rPr>
              <a:t> 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is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.   </a:t>
            </a:r>
            <a:r>
              <a:rPr sz="1400" spc="-65" dirty="0" smtClean="0">
                <a:solidFill>
                  <a:srgbClr val="0087BE"/>
                </a:solidFill>
                <a:latin typeface="Corbel"/>
                <a:cs typeface="Corbel"/>
              </a:rPr>
              <a:t> 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(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P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l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. 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cs</a:t>
            </a:r>
            <a:r>
              <a:rPr sz="1400" spc="5" dirty="0" smtClean="0">
                <a:solidFill>
                  <a:srgbClr val="0087BE"/>
                </a:solidFill>
                <a:latin typeface="Corbel"/>
                <a:cs typeface="Corbel"/>
              </a:rPr>
              <a:t>ú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s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z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ásgá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t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l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ó    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 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b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or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d</a:t>
            </a:r>
            <a:r>
              <a:rPr sz="1400" spc="-15" dirty="0" smtClean="0">
                <a:solidFill>
                  <a:srgbClr val="0087BE"/>
                </a:solidFill>
                <a:latin typeface="Corbel"/>
                <a:cs typeface="Corbel"/>
              </a:rPr>
              <a:t>á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z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a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t    </a:t>
            </a:r>
            <a:r>
              <a:rPr sz="1400" spc="5" dirty="0" smtClean="0">
                <a:solidFill>
                  <a:srgbClr val="0087BE"/>
                </a:solidFill>
                <a:latin typeface="Corbel"/>
                <a:cs typeface="Corbel"/>
              </a:rPr>
              <a:t> 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v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ag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y     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ho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m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lo</a:t>
            </a:r>
            <a:r>
              <a:rPr sz="1400" spc="-15" dirty="0" smtClean="0">
                <a:solidFill>
                  <a:srgbClr val="0087BE"/>
                </a:solidFill>
                <a:latin typeface="Corbel"/>
                <a:cs typeface="Corbel"/>
              </a:rPr>
              <a:t>k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z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a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t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o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k 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ese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t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é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n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 </a:t>
            </a:r>
            <a:r>
              <a:rPr sz="1400" spc="-10" dirty="0" smtClean="0">
                <a:solidFill>
                  <a:srgbClr val="0087BE"/>
                </a:solidFill>
                <a:latin typeface="Corbel"/>
                <a:cs typeface="Corbel"/>
              </a:rPr>
              <a:t>1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5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°-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o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s</a:t>
            </a:r>
            <a:r>
              <a:rPr sz="1400" spc="-10" dirty="0" smtClean="0">
                <a:solidFill>
                  <a:srgbClr val="0087BE"/>
                </a:solidFill>
                <a:latin typeface="Corbel"/>
                <a:cs typeface="Corbel"/>
              </a:rPr>
              <a:t> </a:t>
            </a:r>
            <a:r>
              <a:rPr sz="1400" spc="-5" dirty="0" err="1" smtClean="0">
                <a:solidFill>
                  <a:srgbClr val="0087BE"/>
                </a:solidFill>
                <a:latin typeface="Corbel"/>
                <a:cs typeface="Corbel"/>
              </a:rPr>
              <a:t>élle</a:t>
            </a:r>
            <a:r>
              <a:rPr sz="1400" spc="0" dirty="0" err="1" smtClean="0">
                <a:solidFill>
                  <a:srgbClr val="0087BE"/>
                </a:solidFill>
                <a:latin typeface="Corbel"/>
                <a:cs typeface="Corbel"/>
              </a:rPr>
              <a:t>t</a:t>
            </a:r>
            <a:r>
              <a:rPr sz="1400" spc="-5" dirty="0" err="1" smtClean="0">
                <a:solidFill>
                  <a:srgbClr val="0087BE"/>
                </a:solidFill>
                <a:latin typeface="Corbel"/>
                <a:cs typeface="Corbel"/>
              </a:rPr>
              <a:t>öréssel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.)</a:t>
            </a:r>
            <a:r>
              <a:rPr lang="hu-HU" sz="1400" spc="0" dirty="0" smtClean="0">
                <a:solidFill>
                  <a:srgbClr val="0087BE"/>
                </a:solidFill>
                <a:latin typeface="Corbel"/>
                <a:cs typeface="Corbel"/>
              </a:rPr>
              <a:t> </a:t>
            </a:r>
            <a:endParaRPr sz="1400" dirty="0">
              <a:latin typeface="Corbel"/>
              <a:cs typeface="Corbe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70227" y="3488431"/>
            <a:ext cx="355092" cy="34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25319" y="3606214"/>
            <a:ext cx="801370" cy="2362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 smtClean="0">
                <a:solidFill>
                  <a:srgbClr val="0087BE"/>
                </a:solidFill>
                <a:latin typeface="Corbel"/>
                <a:cs typeface="Corbel"/>
              </a:rPr>
              <a:t>M</a:t>
            </a:r>
            <a:r>
              <a:rPr sz="1400" b="1" spc="-5" dirty="0" smtClean="0">
                <a:solidFill>
                  <a:srgbClr val="0087BE"/>
                </a:solidFill>
                <a:latin typeface="Corbel"/>
                <a:cs typeface="Corbel"/>
              </a:rPr>
              <a:t>ÉRE</a:t>
            </a:r>
            <a:r>
              <a:rPr sz="1400" b="1" spc="0" dirty="0" smtClean="0">
                <a:solidFill>
                  <a:srgbClr val="0087BE"/>
                </a:solidFill>
                <a:latin typeface="Corbel"/>
                <a:cs typeface="Corbel"/>
              </a:rPr>
              <a:t>T</a:t>
            </a:r>
            <a:r>
              <a:rPr sz="1400" b="1" spc="-5" dirty="0" smtClean="0">
                <a:solidFill>
                  <a:srgbClr val="0087BE"/>
                </a:solidFill>
                <a:latin typeface="Corbel"/>
                <a:cs typeface="Corbel"/>
              </a:rPr>
              <a:t>E</a:t>
            </a:r>
            <a:r>
              <a:rPr sz="1400" b="1" spc="0" dirty="0" smtClean="0">
                <a:solidFill>
                  <a:srgbClr val="0087BE"/>
                </a:solidFill>
                <a:latin typeface="Corbel"/>
                <a:cs typeface="Corbel"/>
              </a:rPr>
              <a:t>K</a:t>
            </a:r>
            <a:endParaRPr sz="1400" dirty="0">
              <a:latin typeface="Corbel"/>
              <a:cs typeface="Corbe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44828" y="7393434"/>
            <a:ext cx="355091" cy="34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44828" y="7556500"/>
            <a:ext cx="3470910" cy="23348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697355" algn="ctr">
              <a:lnSpc>
                <a:spcPct val="100000"/>
              </a:lnSpc>
            </a:pPr>
            <a:r>
              <a:rPr sz="1400" b="1" spc="-5" dirty="0" smtClean="0">
                <a:solidFill>
                  <a:srgbClr val="0087BE"/>
                </a:solidFill>
                <a:latin typeface="Corbel"/>
                <a:cs typeface="Corbel"/>
              </a:rPr>
              <a:t>R</a:t>
            </a:r>
            <a:r>
              <a:rPr sz="1400" b="1" spc="0" dirty="0" smtClean="0">
                <a:solidFill>
                  <a:srgbClr val="0087BE"/>
                </a:solidFill>
                <a:latin typeface="Corbel"/>
                <a:cs typeface="Corbel"/>
              </a:rPr>
              <a:t>ÖG</a:t>
            </a:r>
            <a:r>
              <a:rPr sz="1400" b="1" spc="-5" dirty="0" smtClean="0">
                <a:solidFill>
                  <a:srgbClr val="0087BE"/>
                </a:solidFill>
                <a:latin typeface="Corbel"/>
                <a:cs typeface="Corbel"/>
              </a:rPr>
              <a:t>ZÍ</a:t>
            </a:r>
            <a:r>
              <a:rPr sz="1400" b="1" spc="0" dirty="0" smtClean="0">
                <a:solidFill>
                  <a:srgbClr val="0087BE"/>
                </a:solidFill>
                <a:latin typeface="Corbel"/>
                <a:cs typeface="Corbel"/>
              </a:rPr>
              <a:t>T</a:t>
            </a:r>
            <a:r>
              <a:rPr sz="1400" b="1" spc="-5" dirty="0" smtClean="0">
                <a:solidFill>
                  <a:srgbClr val="0087BE"/>
                </a:solidFill>
                <a:latin typeface="Corbel"/>
                <a:cs typeface="Corbel"/>
              </a:rPr>
              <a:t>É</a:t>
            </a:r>
            <a:r>
              <a:rPr sz="1400" b="1" spc="5" dirty="0" smtClean="0">
                <a:solidFill>
                  <a:srgbClr val="0087BE"/>
                </a:solidFill>
                <a:latin typeface="Corbel"/>
                <a:cs typeface="Corbel"/>
              </a:rPr>
              <a:t>S</a:t>
            </a:r>
            <a:r>
              <a:rPr sz="1400" b="1" spc="-5" dirty="0" smtClean="0">
                <a:solidFill>
                  <a:srgbClr val="0087BE"/>
                </a:solidFill>
                <a:latin typeface="Corbel"/>
                <a:cs typeface="Corbel"/>
              </a:rPr>
              <a:t>E</a:t>
            </a:r>
            <a:r>
              <a:rPr sz="1400" b="1" spc="0" dirty="0" smtClean="0">
                <a:solidFill>
                  <a:srgbClr val="0087BE"/>
                </a:solidFill>
                <a:latin typeface="Corbel"/>
                <a:cs typeface="Corbel"/>
              </a:rPr>
              <a:t>K</a:t>
            </a:r>
            <a:endParaRPr sz="1400" dirty="0">
              <a:latin typeface="Corbel"/>
              <a:cs typeface="Corbel"/>
            </a:endParaRPr>
          </a:p>
          <a:p>
            <a:pPr marL="12700">
              <a:lnSpc>
                <a:spcPts val="1520"/>
              </a:lnSpc>
              <a:spcBef>
                <a:spcPts val="300"/>
              </a:spcBef>
            </a:pPr>
            <a:r>
              <a:rPr sz="1400" dirty="0" smtClean="0">
                <a:solidFill>
                  <a:srgbClr val="0087BE"/>
                </a:solidFill>
                <a:latin typeface="Corbel"/>
                <a:cs typeface="Corbel"/>
              </a:rPr>
              <a:t>A</a:t>
            </a:r>
            <a:r>
              <a:rPr sz="1400" spc="-10" dirty="0" smtClean="0">
                <a:solidFill>
                  <a:srgbClr val="0087BE"/>
                </a:solidFill>
                <a:latin typeface="Corbel"/>
                <a:cs typeface="Corbel"/>
              </a:rPr>
              <a:t> 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b</a:t>
            </a:r>
            <a:r>
              <a:rPr sz="1400" spc="5" dirty="0" smtClean="0">
                <a:solidFill>
                  <a:srgbClr val="0087BE"/>
                </a:solidFill>
                <a:latin typeface="Corbel"/>
                <a:cs typeface="Corbel"/>
              </a:rPr>
              <a:t>u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r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k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ola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t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o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k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 rög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z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í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t</a:t>
            </a:r>
            <a:r>
              <a:rPr sz="1400" spc="-15" dirty="0" smtClean="0">
                <a:solidFill>
                  <a:srgbClr val="0087BE"/>
                </a:solidFill>
                <a:latin typeface="Corbel"/>
                <a:cs typeface="Corbel"/>
              </a:rPr>
              <a:t>é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s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e</a:t>
            </a:r>
            <a:r>
              <a:rPr sz="1400" spc="-10" dirty="0" smtClean="0">
                <a:solidFill>
                  <a:srgbClr val="0087BE"/>
                </a:solidFill>
                <a:latin typeface="Corbel"/>
                <a:cs typeface="Corbel"/>
              </a:rPr>
              <a:t> 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t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ör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t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é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n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he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t 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(lás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d 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fo</a:t>
            </a:r>
            <a:r>
              <a:rPr sz="1400" spc="-10" dirty="0" smtClean="0">
                <a:solidFill>
                  <a:srgbClr val="0087BE"/>
                </a:solidFill>
                <a:latin typeface="Corbel"/>
                <a:cs typeface="Corbel"/>
              </a:rPr>
              <a:t>t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ó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k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)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:</a:t>
            </a:r>
            <a:endParaRPr sz="1400" dirty="0">
              <a:latin typeface="Corbel"/>
              <a:cs typeface="Corbel"/>
            </a:endParaRPr>
          </a:p>
          <a:p>
            <a:pPr marL="469900" indent="-228600">
              <a:lnSpc>
                <a:spcPts val="1355"/>
              </a:lnSpc>
              <a:buClr>
                <a:srgbClr val="0087BE"/>
              </a:buClr>
              <a:buFont typeface="Symbol"/>
              <a:buChar char="·"/>
              <a:tabLst>
                <a:tab pos="425450" algn="l"/>
              </a:tabLst>
            </a:pP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sa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v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áll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ó</a:t>
            </a:r>
            <a:r>
              <a:rPr sz="1400" spc="-10" dirty="0" smtClean="0">
                <a:solidFill>
                  <a:srgbClr val="0087BE"/>
                </a:solidFill>
                <a:latin typeface="Corbel"/>
                <a:cs typeface="Corbel"/>
              </a:rPr>
              <a:t> 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c</a:t>
            </a:r>
            <a:r>
              <a:rPr sz="1400" spc="5" dirty="0" smtClean="0">
                <a:solidFill>
                  <a:srgbClr val="0087BE"/>
                </a:solidFill>
                <a:latin typeface="Corbel"/>
                <a:cs typeface="Corbel"/>
              </a:rPr>
              <a:t>s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a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v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arra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l</a:t>
            </a:r>
            <a:endParaRPr sz="1400" dirty="0">
              <a:latin typeface="Corbel"/>
              <a:cs typeface="Corbel"/>
            </a:endParaRPr>
          </a:p>
          <a:p>
            <a:pPr marL="425450" indent="-184785">
              <a:lnSpc>
                <a:spcPts val="1355"/>
              </a:lnSpc>
              <a:buClr>
                <a:srgbClr val="0087BE"/>
              </a:buClr>
              <a:buFont typeface="Symbol"/>
              <a:buChar char="·"/>
              <a:tabLst>
                <a:tab pos="425450" algn="l"/>
              </a:tabLst>
            </a:pP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sa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v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áll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ó</a:t>
            </a:r>
            <a:r>
              <a:rPr sz="1400" spc="-10" dirty="0" smtClean="0">
                <a:solidFill>
                  <a:srgbClr val="0087BE"/>
                </a:solidFill>
                <a:latin typeface="Corbel"/>
                <a:cs typeface="Corbel"/>
              </a:rPr>
              <a:t> 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rög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z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í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tő</a:t>
            </a:r>
            <a:r>
              <a:rPr sz="1400" spc="-10" dirty="0" smtClean="0">
                <a:solidFill>
                  <a:srgbClr val="0087BE"/>
                </a:solidFill>
                <a:latin typeface="Corbel"/>
                <a:cs typeface="Corbel"/>
              </a:rPr>
              <a:t> 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ele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m</a:t>
            </a:r>
            <a:r>
              <a:rPr sz="1400" spc="10" dirty="0" smtClean="0">
                <a:solidFill>
                  <a:srgbClr val="0087BE"/>
                </a:solidFill>
                <a:latin typeface="Corbel"/>
                <a:cs typeface="Corbel"/>
              </a:rPr>
              <a:t>e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kk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e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l</a:t>
            </a:r>
            <a:endParaRPr sz="1400" dirty="0">
              <a:latin typeface="Corbel"/>
              <a:cs typeface="Corbel"/>
            </a:endParaRPr>
          </a:p>
          <a:p>
            <a:pPr marL="425450" indent="-184785">
              <a:lnSpc>
                <a:spcPts val="1520"/>
              </a:lnSpc>
              <a:buClr>
                <a:srgbClr val="0087BE"/>
              </a:buClr>
              <a:buFont typeface="Symbol"/>
              <a:buChar char="·"/>
              <a:tabLst>
                <a:tab pos="425450" algn="l"/>
              </a:tabLst>
            </a:pP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s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z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ög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b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elö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v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ő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v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e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l</a:t>
            </a:r>
            <a:r>
              <a:rPr sz="1400" spc="-10" dirty="0" smtClean="0">
                <a:solidFill>
                  <a:srgbClr val="0087BE"/>
                </a:solidFill>
                <a:latin typeface="Corbel"/>
                <a:cs typeface="Corbel"/>
              </a:rPr>
              <a:t> 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(fal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b</a:t>
            </a:r>
            <a:r>
              <a:rPr sz="1400" spc="5" dirty="0" smtClean="0">
                <a:solidFill>
                  <a:srgbClr val="0087BE"/>
                </a:solidFill>
                <a:latin typeface="Corbel"/>
                <a:cs typeface="Corbel"/>
              </a:rPr>
              <a:t>u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r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k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ola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t)</a:t>
            </a:r>
            <a:endParaRPr sz="1400" dirty="0">
              <a:latin typeface="Corbel"/>
              <a:cs typeface="Corbel"/>
            </a:endParaRPr>
          </a:p>
          <a:p>
            <a:pPr>
              <a:lnSpc>
                <a:spcPts val="850"/>
              </a:lnSpc>
              <a:spcBef>
                <a:spcPts val="25"/>
              </a:spcBef>
              <a:buClr>
                <a:srgbClr val="0087BE"/>
              </a:buClr>
              <a:buFont typeface="Symbol"/>
              <a:buChar char="·"/>
            </a:pPr>
            <a:endParaRPr sz="850" dirty="0"/>
          </a:p>
          <a:p>
            <a:pPr marL="12700">
              <a:lnSpc>
                <a:spcPts val="1525"/>
              </a:lnSpc>
            </a:pP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Rög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z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í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tő</a:t>
            </a:r>
            <a:r>
              <a:rPr sz="1400" spc="-10" dirty="0" smtClean="0">
                <a:solidFill>
                  <a:srgbClr val="0087BE"/>
                </a:solidFill>
                <a:latin typeface="Corbel"/>
                <a:cs typeface="Corbel"/>
              </a:rPr>
              <a:t> 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ele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m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e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k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 elő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n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yei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:</a:t>
            </a:r>
            <a:endParaRPr sz="1400" dirty="0">
              <a:latin typeface="Corbel"/>
              <a:cs typeface="Corbel"/>
            </a:endParaRPr>
          </a:p>
          <a:p>
            <a:pPr marL="469900" marR="12700" indent="-228600">
              <a:lnSpc>
                <a:spcPct val="75700"/>
              </a:lnSpc>
              <a:spcBef>
                <a:spcPts val="250"/>
              </a:spcBef>
              <a:buClr>
                <a:srgbClr val="0087BE"/>
              </a:buClr>
              <a:buFont typeface="Symbol"/>
              <a:buChar char="·"/>
              <a:tabLst>
                <a:tab pos="425450" algn="l"/>
                <a:tab pos="1347470" algn="l"/>
                <a:tab pos="1835150" algn="l"/>
                <a:tab pos="2295525" algn="l"/>
                <a:tab pos="2909570" algn="l"/>
                <a:tab pos="3369945" algn="l"/>
              </a:tabLst>
            </a:pP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es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zt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é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t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i</a:t>
            </a:r>
            <a:r>
              <a:rPr sz="1400" spc="-15" dirty="0" smtClean="0">
                <a:solidFill>
                  <a:srgbClr val="0087BE"/>
                </a:solidFill>
                <a:latin typeface="Corbel"/>
                <a:cs typeface="Corbel"/>
              </a:rPr>
              <a:t>k</a:t>
            </a:r>
            <a:r>
              <a:rPr sz="1400" spc="5" dirty="0" smtClean="0">
                <a:solidFill>
                  <a:srgbClr val="0087BE"/>
                </a:solidFill>
                <a:latin typeface="Corbel"/>
                <a:cs typeface="Corbel"/>
              </a:rPr>
              <a:t>u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s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,	m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e</a:t>
            </a:r>
            <a:r>
              <a:rPr sz="1400" spc="-15" dirty="0" smtClean="0">
                <a:solidFill>
                  <a:srgbClr val="0087BE"/>
                </a:solidFill>
                <a:latin typeface="Corbel"/>
                <a:cs typeface="Corbel"/>
              </a:rPr>
              <a:t>r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t	</a:t>
            </a:r>
            <a:r>
              <a:rPr sz="1400" spc="-10" dirty="0" smtClean="0">
                <a:solidFill>
                  <a:srgbClr val="0087BE"/>
                </a:solidFill>
                <a:latin typeface="Corbel"/>
                <a:cs typeface="Corbel"/>
              </a:rPr>
              <a:t>n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e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m	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jele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n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i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k	m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e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g	a 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rög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z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í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t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e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tt 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fel</a:t>
            </a:r>
            <a:r>
              <a:rPr sz="1400" spc="5" dirty="0" smtClean="0">
                <a:solidFill>
                  <a:srgbClr val="0087BE"/>
                </a:solidFill>
                <a:latin typeface="Corbel"/>
                <a:cs typeface="Corbel"/>
              </a:rPr>
              <a:t>ü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l</a:t>
            </a:r>
            <a:r>
              <a:rPr sz="1400" spc="-15" dirty="0" smtClean="0">
                <a:solidFill>
                  <a:srgbClr val="0087BE"/>
                </a:solidFill>
                <a:latin typeface="Corbel"/>
                <a:cs typeface="Corbel"/>
              </a:rPr>
              <a:t>e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t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e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n</a:t>
            </a:r>
            <a:endParaRPr sz="1400" dirty="0">
              <a:latin typeface="Corbel"/>
              <a:cs typeface="Corbel"/>
            </a:endParaRPr>
          </a:p>
          <a:p>
            <a:pPr marL="469900" marR="12700" indent="-228600">
              <a:lnSpc>
                <a:spcPct val="75700"/>
              </a:lnSpc>
              <a:spcBef>
                <a:spcPts val="95"/>
              </a:spcBef>
              <a:buClr>
                <a:srgbClr val="0087BE"/>
              </a:buClr>
              <a:buFont typeface="Symbol"/>
              <a:buChar char="·"/>
              <a:tabLst>
                <a:tab pos="425450" algn="l"/>
                <a:tab pos="1106805" algn="l"/>
                <a:tab pos="1457325" algn="l"/>
                <a:tab pos="2109470" algn="l"/>
                <a:tab pos="2405380" algn="l"/>
                <a:tab pos="3150235" algn="l"/>
              </a:tabLst>
            </a:pP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sa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v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álló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,	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íg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y	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elle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n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ál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l	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a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z	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a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k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ác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b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a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n	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lé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vő 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sa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v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a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kn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a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k,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 fe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n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olo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kn</a:t>
            </a:r>
            <a:r>
              <a:rPr sz="1400" spc="-15" dirty="0" smtClean="0">
                <a:solidFill>
                  <a:srgbClr val="0087BE"/>
                </a:solidFill>
                <a:latin typeface="Corbel"/>
                <a:cs typeface="Corbel"/>
              </a:rPr>
              <a:t>a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k</a:t>
            </a:r>
            <a:endParaRPr sz="1400" dirty="0">
              <a:latin typeface="Corbel"/>
              <a:cs typeface="Corbel"/>
            </a:endParaRPr>
          </a:p>
          <a:p>
            <a:pPr marL="469900" marR="12700" indent="-228600">
              <a:lnSpc>
                <a:spcPct val="75700"/>
              </a:lnSpc>
              <a:spcBef>
                <a:spcPts val="95"/>
              </a:spcBef>
              <a:buClr>
                <a:srgbClr val="0087BE"/>
              </a:buClr>
              <a:buFont typeface="Symbol"/>
              <a:buChar char="·"/>
              <a:tabLst>
                <a:tab pos="425450" algn="l"/>
              </a:tabLst>
            </a:pP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t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á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vt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ar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tó</a:t>
            </a:r>
            <a:r>
              <a:rPr sz="1400" spc="60" dirty="0" smtClean="0">
                <a:solidFill>
                  <a:srgbClr val="0087BE"/>
                </a:solidFill>
                <a:latin typeface="Corbel"/>
                <a:cs typeface="Corbel"/>
              </a:rPr>
              <a:t> 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s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z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erep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,</a:t>
            </a:r>
            <a:r>
              <a:rPr sz="1400" spc="55" dirty="0" smtClean="0">
                <a:solidFill>
                  <a:srgbClr val="0087BE"/>
                </a:solidFill>
                <a:latin typeface="Corbel"/>
                <a:cs typeface="Corbel"/>
              </a:rPr>
              <a:t> 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s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z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e</a:t>
            </a:r>
            <a:r>
              <a:rPr sz="1400" spc="-15" dirty="0" smtClean="0">
                <a:solidFill>
                  <a:srgbClr val="0087BE"/>
                </a:solidFill>
                <a:latin typeface="Corbel"/>
                <a:cs typeface="Corbel"/>
              </a:rPr>
              <a:t>r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elés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k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o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r</a:t>
            </a:r>
            <a:r>
              <a:rPr sz="1400" spc="65" dirty="0" smtClean="0">
                <a:solidFill>
                  <a:srgbClr val="0087BE"/>
                </a:solidFill>
                <a:latin typeface="Corbel"/>
                <a:cs typeface="Corbel"/>
              </a:rPr>
              <a:t> 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b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i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zt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osí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t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j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a</a:t>
            </a:r>
            <a:r>
              <a:rPr sz="1400" spc="60" dirty="0" smtClean="0">
                <a:solidFill>
                  <a:srgbClr val="0087BE"/>
                </a:solidFill>
                <a:latin typeface="Corbel"/>
                <a:cs typeface="Corbel"/>
              </a:rPr>
              <a:t> 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a</a:t>
            </a:r>
            <a:r>
              <a:rPr sz="1400" spc="60" dirty="0" smtClean="0">
                <a:solidFill>
                  <a:srgbClr val="0087BE"/>
                </a:solidFill>
                <a:latin typeface="Corbel"/>
                <a:cs typeface="Corbel"/>
              </a:rPr>
              <a:t> 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6 mm-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e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s</a:t>
            </a:r>
            <a:r>
              <a:rPr sz="1400" spc="-10" dirty="0" smtClean="0">
                <a:solidFill>
                  <a:srgbClr val="0087BE"/>
                </a:solidFill>
                <a:latin typeface="Corbel"/>
                <a:cs typeface="Corbel"/>
              </a:rPr>
              <a:t> 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t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á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v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olságo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t 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a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z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 ele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m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e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k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 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k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ö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z</a:t>
            </a:r>
            <a:r>
              <a:rPr sz="1400" spc="-5" dirty="0" smtClean="0">
                <a:solidFill>
                  <a:srgbClr val="0087BE"/>
                </a:solidFill>
                <a:latin typeface="Corbel"/>
                <a:cs typeface="Corbel"/>
              </a:rPr>
              <a:t>ö</a:t>
            </a:r>
            <a:r>
              <a:rPr sz="1400" spc="0" dirty="0" smtClean="0">
                <a:solidFill>
                  <a:srgbClr val="0087BE"/>
                </a:solidFill>
                <a:latin typeface="Corbel"/>
                <a:cs typeface="Corbel"/>
              </a:rPr>
              <a:t>tt</a:t>
            </a:r>
            <a:endParaRPr sz="1400" dirty="0">
              <a:latin typeface="Corbel"/>
              <a:cs typeface="Corbe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673344" y="6049534"/>
            <a:ext cx="2528315" cy="17109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33831" y="582172"/>
            <a:ext cx="4294505" cy="3416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ts val="1420"/>
              </a:lnSpc>
            </a:pPr>
            <a:r>
              <a:rPr sz="1200" b="1" spc="-15" dirty="0" smtClean="0">
                <a:solidFill>
                  <a:srgbClr val="0087BE"/>
                </a:solidFill>
                <a:latin typeface="Arial"/>
                <a:cs typeface="Arial"/>
              </a:rPr>
              <a:t>Rob</a:t>
            </a:r>
            <a:r>
              <a:rPr sz="1200" b="1" spc="-5" dirty="0" smtClean="0">
                <a:solidFill>
                  <a:srgbClr val="0087BE"/>
                </a:solidFill>
                <a:latin typeface="Arial"/>
                <a:cs typeface="Arial"/>
              </a:rPr>
              <a:t>i</a:t>
            </a:r>
            <a:r>
              <a:rPr sz="1200" b="1" spc="-15" dirty="0" smtClean="0">
                <a:solidFill>
                  <a:srgbClr val="0087BE"/>
                </a:solidFill>
                <a:latin typeface="Arial"/>
                <a:cs typeface="Arial"/>
              </a:rPr>
              <a:t>n</a:t>
            </a:r>
            <a:r>
              <a:rPr sz="1200" b="1" spc="-5" dirty="0" smtClean="0">
                <a:solidFill>
                  <a:srgbClr val="0087BE"/>
                </a:solidFill>
                <a:latin typeface="Arial"/>
                <a:cs typeface="Arial"/>
              </a:rPr>
              <a:t>ia</a:t>
            </a:r>
            <a:r>
              <a:rPr sz="1200" b="1" spc="5" dirty="0" smtClean="0">
                <a:solidFill>
                  <a:srgbClr val="0087BE"/>
                </a:solidFill>
                <a:latin typeface="Arial"/>
                <a:cs typeface="Arial"/>
              </a:rPr>
              <a:t> </a:t>
            </a:r>
            <a:r>
              <a:rPr sz="1200" b="1" spc="-10" dirty="0" smtClean="0">
                <a:solidFill>
                  <a:srgbClr val="0087BE"/>
                </a:solidFill>
                <a:latin typeface="Arial"/>
                <a:cs typeface="Arial"/>
              </a:rPr>
              <a:t>Gr</a:t>
            </a:r>
            <a:r>
              <a:rPr sz="1200" b="1" spc="-15" dirty="0" smtClean="0">
                <a:solidFill>
                  <a:srgbClr val="0087BE"/>
                </a:solidFill>
                <a:latin typeface="Arial"/>
                <a:cs typeface="Arial"/>
              </a:rPr>
              <a:t>ou</a:t>
            </a:r>
            <a:r>
              <a:rPr sz="1200" b="1" spc="-10" dirty="0" smtClean="0">
                <a:solidFill>
                  <a:srgbClr val="0087BE"/>
                </a:solidFill>
                <a:latin typeface="Arial"/>
                <a:cs typeface="Arial"/>
              </a:rPr>
              <a:t>p </a:t>
            </a:r>
            <a:r>
              <a:rPr sz="1200" b="1" spc="-15" dirty="0" smtClean="0">
                <a:solidFill>
                  <a:srgbClr val="0087BE"/>
                </a:solidFill>
                <a:latin typeface="Arial"/>
                <a:cs typeface="Arial"/>
              </a:rPr>
              <a:t>Kft</a:t>
            </a:r>
            <a:r>
              <a:rPr sz="1200" b="1" spc="-5" dirty="0" smtClean="0">
                <a:solidFill>
                  <a:srgbClr val="0087BE"/>
                </a:solidFill>
                <a:latin typeface="Arial"/>
                <a:cs typeface="Arial"/>
              </a:rPr>
              <a:t>.</a:t>
            </a:r>
            <a:r>
              <a:rPr sz="1000" spc="-5" dirty="0" smtClean="0">
                <a:solidFill>
                  <a:srgbClr val="0087BE"/>
                </a:solidFill>
                <a:latin typeface="Times New Roman"/>
                <a:cs typeface="Times New Roman"/>
              </a:rPr>
              <a:t>,</a:t>
            </a:r>
            <a:r>
              <a:rPr sz="1000" spc="5" dirty="0" smtClean="0">
                <a:solidFill>
                  <a:srgbClr val="0087BE"/>
                </a:solidFill>
                <a:latin typeface="Times New Roman"/>
                <a:cs typeface="Times New Roman"/>
              </a:rPr>
              <a:t> </a:t>
            </a:r>
            <a:r>
              <a:rPr sz="1000" spc="-15" dirty="0" smtClean="0">
                <a:solidFill>
                  <a:srgbClr val="0087BE"/>
                </a:solidFill>
                <a:latin typeface="Arial"/>
                <a:cs typeface="Arial"/>
              </a:rPr>
              <a:t>247</a:t>
            </a:r>
            <a:r>
              <a:rPr sz="1000" spc="-10" dirty="0" smtClean="0">
                <a:solidFill>
                  <a:srgbClr val="0087BE"/>
                </a:solidFill>
                <a:latin typeface="Arial"/>
                <a:cs typeface="Arial"/>
              </a:rPr>
              <a:t>2</a:t>
            </a:r>
            <a:r>
              <a:rPr sz="1000" spc="-5" dirty="0" smtClean="0">
                <a:solidFill>
                  <a:srgbClr val="0087BE"/>
                </a:solidFill>
                <a:latin typeface="Arial"/>
                <a:cs typeface="Arial"/>
              </a:rPr>
              <a:t> K</a:t>
            </a:r>
            <a:r>
              <a:rPr sz="1000" spc="-15" dirty="0" smtClean="0">
                <a:solidFill>
                  <a:srgbClr val="0087BE"/>
                </a:solidFill>
                <a:latin typeface="Arial"/>
                <a:cs typeface="Arial"/>
              </a:rPr>
              <a:t>a</a:t>
            </a:r>
            <a:r>
              <a:rPr sz="1000" spc="0" dirty="0" smtClean="0">
                <a:solidFill>
                  <a:srgbClr val="0087BE"/>
                </a:solidFill>
                <a:latin typeface="Arial"/>
                <a:cs typeface="Arial"/>
              </a:rPr>
              <a:t>j</a:t>
            </a:r>
            <a:r>
              <a:rPr sz="1000" spc="-15" dirty="0" smtClean="0">
                <a:solidFill>
                  <a:srgbClr val="0087BE"/>
                </a:solidFill>
                <a:latin typeface="Arial"/>
                <a:cs typeface="Arial"/>
              </a:rPr>
              <a:t>á</a:t>
            </a:r>
            <a:r>
              <a:rPr sz="1000" spc="5" dirty="0" smtClean="0">
                <a:solidFill>
                  <a:srgbClr val="0087BE"/>
                </a:solidFill>
                <a:latin typeface="Arial"/>
                <a:cs typeface="Arial"/>
              </a:rPr>
              <a:t>s</a:t>
            </a:r>
            <a:r>
              <a:rPr sz="1000" spc="-25" dirty="0" smtClean="0">
                <a:solidFill>
                  <a:srgbClr val="0087BE"/>
                </a:solidFill>
                <a:latin typeface="Arial"/>
                <a:cs typeface="Arial"/>
              </a:rPr>
              <a:t>z</a:t>
            </a:r>
            <a:r>
              <a:rPr sz="1000" spc="-15" dirty="0" smtClean="0">
                <a:solidFill>
                  <a:srgbClr val="0087BE"/>
                </a:solidFill>
                <a:latin typeface="Arial"/>
                <a:cs typeface="Arial"/>
              </a:rPr>
              <a:t>ó</a:t>
            </a:r>
            <a:r>
              <a:rPr sz="1000" spc="-5" dirty="0" smtClean="0">
                <a:solidFill>
                  <a:srgbClr val="0087BE"/>
                </a:solidFill>
                <a:latin typeface="Arial"/>
                <a:cs typeface="Arial"/>
              </a:rPr>
              <a:t>,</a:t>
            </a:r>
            <a:r>
              <a:rPr sz="1000" spc="5" dirty="0" smtClean="0">
                <a:solidFill>
                  <a:srgbClr val="0087BE"/>
                </a:solidFill>
                <a:latin typeface="Arial"/>
                <a:cs typeface="Arial"/>
              </a:rPr>
              <a:t> </a:t>
            </a:r>
            <a:r>
              <a:rPr sz="1000" spc="-10" dirty="0" smtClean="0">
                <a:solidFill>
                  <a:srgbClr val="0087BE"/>
                </a:solidFill>
                <a:latin typeface="Arial"/>
                <a:cs typeface="Arial"/>
              </a:rPr>
              <a:t>R</a:t>
            </a:r>
            <a:r>
              <a:rPr sz="1000" spc="-15" dirty="0" smtClean="0">
                <a:solidFill>
                  <a:srgbClr val="0087BE"/>
                </a:solidFill>
                <a:latin typeface="Arial"/>
                <a:cs typeface="Arial"/>
              </a:rPr>
              <a:t>á</a:t>
            </a:r>
            <a:r>
              <a:rPr sz="1000" spc="5" dirty="0" smtClean="0">
                <a:solidFill>
                  <a:srgbClr val="0087BE"/>
                </a:solidFill>
                <a:latin typeface="Arial"/>
                <a:cs typeface="Arial"/>
              </a:rPr>
              <a:t>k</a:t>
            </a:r>
            <a:r>
              <a:rPr sz="1000" spc="-15" dirty="0" smtClean="0">
                <a:solidFill>
                  <a:srgbClr val="0087BE"/>
                </a:solidFill>
                <a:latin typeface="Arial"/>
                <a:cs typeface="Arial"/>
              </a:rPr>
              <a:t>ó</a:t>
            </a:r>
            <a:r>
              <a:rPr sz="1000" spc="5" dirty="0" smtClean="0">
                <a:solidFill>
                  <a:srgbClr val="0087BE"/>
                </a:solidFill>
                <a:latin typeface="Arial"/>
                <a:cs typeface="Arial"/>
              </a:rPr>
              <a:t>c</a:t>
            </a:r>
            <a:r>
              <a:rPr sz="1000" spc="-25" dirty="0" smtClean="0">
                <a:solidFill>
                  <a:srgbClr val="0087BE"/>
                </a:solidFill>
                <a:latin typeface="Arial"/>
                <a:cs typeface="Arial"/>
              </a:rPr>
              <a:t>z</a:t>
            </a:r>
            <a:r>
              <a:rPr sz="1000" spc="-5" dirty="0" smtClean="0">
                <a:solidFill>
                  <a:srgbClr val="0087BE"/>
                </a:solidFill>
                <a:latin typeface="Arial"/>
                <a:cs typeface="Arial"/>
              </a:rPr>
              <a:t>i</a:t>
            </a:r>
            <a:r>
              <a:rPr sz="1000" spc="5" dirty="0" smtClean="0">
                <a:solidFill>
                  <a:srgbClr val="0087BE"/>
                </a:solidFill>
                <a:latin typeface="Arial"/>
                <a:cs typeface="Arial"/>
              </a:rPr>
              <a:t> </a:t>
            </a:r>
            <a:r>
              <a:rPr sz="1000" spc="-15" dirty="0" smtClean="0">
                <a:solidFill>
                  <a:srgbClr val="0087BE"/>
                </a:solidFill>
                <a:latin typeface="Arial"/>
                <a:cs typeface="Arial"/>
              </a:rPr>
              <a:t>u</a:t>
            </a:r>
            <a:r>
              <a:rPr sz="1000" spc="-5" dirty="0" smtClean="0">
                <a:solidFill>
                  <a:srgbClr val="0087BE"/>
                </a:solidFill>
                <a:latin typeface="Arial"/>
                <a:cs typeface="Arial"/>
              </a:rPr>
              <a:t>. </a:t>
            </a:r>
            <a:r>
              <a:rPr sz="1000" spc="-15" dirty="0" smtClean="0">
                <a:solidFill>
                  <a:srgbClr val="0087BE"/>
                </a:solidFill>
                <a:latin typeface="Arial"/>
                <a:cs typeface="Arial"/>
              </a:rPr>
              <a:t>2</a:t>
            </a:r>
            <a:r>
              <a:rPr sz="1000" spc="5" dirty="0" smtClean="0">
                <a:solidFill>
                  <a:srgbClr val="0087BE"/>
                </a:solidFill>
                <a:latin typeface="Arial"/>
                <a:cs typeface="Arial"/>
              </a:rPr>
              <a:t>/</a:t>
            </a:r>
            <a:r>
              <a:rPr sz="1000" spc="-15" dirty="0" smtClean="0">
                <a:solidFill>
                  <a:srgbClr val="0087BE"/>
                </a:solidFill>
                <a:latin typeface="Arial"/>
                <a:cs typeface="Arial"/>
              </a:rPr>
              <a:t>A</a:t>
            </a:r>
            <a:r>
              <a:rPr sz="1000" spc="-5" dirty="0" smtClean="0">
                <a:solidFill>
                  <a:srgbClr val="0087BE"/>
                </a:solidFill>
                <a:latin typeface="Arial"/>
                <a:cs typeface="Arial"/>
              </a:rPr>
              <a:t>,</a:t>
            </a:r>
            <a:r>
              <a:rPr sz="1000" spc="5" dirty="0" smtClean="0">
                <a:solidFill>
                  <a:srgbClr val="0087BE"/>
                </a:solidFill>
                <a:latin typeface="Arial"/>
                <a:cs typeface="Arial"/>
              </a:rPr>
              <a:t> </a:t>
            </a:r>
            <a:r>
              <a:rPr sz="1000" spc="-10" dirty="0" smtClean="0">
                <a:solidFill>
                  <a:srgbClr val="0087BE"/>
                </a:solidFill>
                <a:latin typeface="Arial"/>
                <a:cs typeface="Arial"/>
              </a:rPr>
              <a:t>tel./</a:t>
            </a:r>
            <a:r>
              <a:rPr sz="1000" spc="5" dirty="0" smtClean="0">
                <a:solidFill>
                  <a:srgbClr val="0087BE"/>
                </a:solidFill>
                <a:latin typeface="Arial"/>
                <a:cs typeface="Arial"/>
              </a:rPr>
              <a:t>f</a:t>
            </a:r>
            <a:r>
              <a:rPr sz="1000" spc="-15" dirty="0" smtClean="0">
                <a:solidFill>
                  <a:srgbClr val="0087BE"/>
                </a:solidFill>
                <a:latin typeface="Arial"/>
                <a:cs typeface="Arial"/>
              </a:rPr>
              <a:t>a</a:t>
            </a:r>
            <a:r>
              <a:rPr sz="1000" spc="0" dirty="0" smtClean="0">
                <a:solidFill>
                  <a:srgbClr val="0087BE"/>
                </a:solidFill>
                <a:latin typeface="Arial"/>
                <a:cs typeface="Arial"/>
              </a:rPr>
              <a:t>x</a:t>
            </a:r>
            <a:r>
              <a:rPr sz="1000" spc="-5" dirty="0" smtClean="0">
                <a:solidFill>
                  <a:srgbClr val="0087BE"/>
                </a:solidFill>
                <a:latin typeface="Arial"/>
                <a:cs typeface="Arial"/>
              </a:rPr>
              <a:t>: </a:t>
            </a:r>
            <a:r>
              <a:rPr sz="1000" spc="0" dirty="0" smtClean="0">
                <a:solidFill>
                  <a:srgbClr val="0087BE"/>
                </a:solidFill>
                <a:latin typeface="Arial"/>
                <a:cs typeface="Arial"/>
              </a:rPr>
              <a:t>2</a:t>
            </a:r>
            <a:r>
              <a:rPr sz="1000" spc="-10" dirty="0" smtClean="0">
                <a:solidFill>
                  <a:srgbClr val="0087BE"/>
                </a:solidFill>
                <a:latin typeface="Arial"/>
                <a:cs typeface="Arial"/>
              </a:rPr>
              <a:t>2/</a:t>
            </a:r>
            <a:r>
              <a:rPr sz="1000" spc="0" dirty="0" smtClean="0">
                <a:solidFill>
                  <a:srgbClr val="0087BE"/>
                </a:solidFill>
                <a:latin typeface="Arial"/>
                <a:cs typeface="Arial"/>
              </a:rPr>
              <a:t>4</a:t>
            </a:r>
            <a:r>
              <a:rPr sz="1000" spc="-15" dirty="0" smtClean="0">
                <a:solidFill>
                  <a:srgbClr val="0087BE"/>
                </a:solidFill>
                <a:latin typeface="Arial"/>
                <a:cs typeface="Arial"/>
              </a:rPr>
              <a:t>55</a:t>
            </a:r>
            <a:r>
              <a:rPr sz="1000" spc="-5" dirty="0" smtClean="0">
                <a:solidFill>
                  <a:srgbClr val="0087BE"/>
                </a:solidFill>
                <a:latin typeface="Arial"/>
                <a:cs typeface="Arial"/>
              </a:rPr>
              <a:t>-</a:t>
            </a:r>
            <a:r>
              <a:rPr sz="1000" spc="-15" dirty="0" smtClean="0">
                <a:solidFill>
                  <a:srgbClr val="0087BE"/>
                </a:solidFill>
                <a:latin typeface="Arial"/>
                <a:cs typeface="Arial"/>
              </a:rPr>
              <a:t>7</a:t>
            </a:r>
            <a:r>
              <a:rPr sz="1000" spc="0" dirty="0" smtClean="0">
                <a:solidFill>
                  <a:srgbClr val="0087BE"/>
                </a:solidFill>
                <a:latin typeface="Arial"/>
                <a:cs typeface="Arial"/>
              </a:rPr>
              <a:t>0</a:t>
            </a:r>
            <a:r>
              <a:rPr sz="1000" spc="-15" dirty="0" smtClean="0">
                <a:solidFill>
                  <a:srgbClr val="0087BE"/>
                </a:solidFill>
                <a:latin typeface="Arial"/>
                <a:cs typeface="Arial"/>
              </a:rPr>
              <a:t>2</a:t>
            </a:r>
            <a:r>
              <a:rPr sz="1000" spc="-5" dirty="0" smtClean="0">
                <a:solidFill>
                  <a:srgbClr val="0087BE"/>
                </a:solidFill>
                <a:latin typeface="Arial"/>
                <a:cs typeface="Arial"/>
              </a:rPr>
              <a:t>,</a:t>
            </a:r>
            <a:endParaRPr sz="1000">
              <a:latin typeface="Arial"/>
              <a:cs typeface="Arial"/>
            </a:endParaRPr>
          </a:p>
          <a:p>
            <a:pPr marR="1270" algn="ctr">
              <a:lnSpc>
                <a:spcPts val="1180"/>
              </a:lnSpc>
            </a:pPr>
            <a:r>
              <a:rPr sz="1000" u="sng" spc="-10" dirty="0" smtClean="0">
                <a:solidFill>
                  <a:srgbClr val="0000FF"/>
                </a:solidFill>
                <a:latin typeface="Arial"/>
                <a:cs typeface="Arial"/>
                <a:hlinkClick r:id="rId4"/>
              </a:rPr>
              <a:t>www.</a:t>
            </a:r>
            <a:r>
              <a:rPr sz="1000" u="sng" spc="-5" dirty="0" smtClean="0">
                <a:solidFill>
                  <a:srgbClr val="0000FF"/>
                </a:solidFill>
                <a:latin typeface="Arial"/>
                <a:cs typeface="Arial"/>
                <a:hlinkClick r:id="rId4"/>
              </a:rPr>
              <a:t>r</a:t>
            </a:r>
            <a:r>
              <a:rPr sz="1000" u="sng" spc="-15" dirty="0" smtClean="0">
                <a:solidFill>
                  <a:srgbClr val="0000FF"/>
                </a:solidFill>
                <a:latin typeface="Arial"/>
                <a:cs typeface="Arial"/>
                <a:hlinkClick r:id="rId4"/>
              </a:rPr>
              <a:t>o</a:t>
            </a:r>
            <a:r>
              <a:rPr sz="1000" u="sng" spc="0" dirty="0" smtClean="0">
                <a:solidFill>
                  <a:srgbClr val="0000FF"/>
                </a:solidFill>
                <a:latin typeface="Arial"/>
                <a:cs typeface="Arial"/>
                <a:hlinkClick r:id="rId4"/>
              </a:rPr>
              <a:t>b</a:t>
            </a:r>
            <a:r>
              <a:rPr sz="1000" u="sng" spc="-10" dirty="0" smtClean="0">
                <a:solidFill>
                  <a:srgbClr val="0000FF"/>
                </a:solidFill>
                <a:latin typeface="Arial"/>
                <a:cs typeface="Arial"/>
                <a:hlinkClick r:id="rId4"/>
              </a:rPr>
              <a:t>i</a:t>
            </a:r>
            <a:r>
              <a:rPr sz="1000" u="sng" spc="0" dirty="0" smtClean="0">
                <a:solidFill>
                  <a:srgbClr val="0000FF"/>
                </a:solidFill>
                <a:latin typeface="Arial"/>
                <a:cs typeface="Arial"/>
                <a:hlinkClick r:id="rId4"/>
              </a:rPr>
              <a:t>n</a:t>
            </a:r>
            <a:r>
              <a:rPr sz="1000" u="sng" spc="-10" dirty="0" smtClean="0">
                <a:solidFill>
                  <a:srgbClr val="0000FF"/>
                </a:solidFill>
                <a:latin typeface="Arial"/>
                <a:cs typeface="Arial"/>
                <a:hlinkClick r:id="rId4"/>
              </a:rPr>
              <a:t>ia</a:t>
            </a:r>
            <a:r>
              <a:rPr sz="1000" u="sng" spc="-5" dirty="0" smtClean="0">
                <a:solidFill>
                  <a:srgbClr val="0000FF"/>
                </a:solidFill>
                <a:latin typeface="Arial"/>
                <a:cs typeface="Arial"/>
                <a:hlinkClick r:id="rId4"/>
              </a:rPr>
              <a:t>-</a:t>
            </a:r>
            <a:r>
              <a:rPr sz="1000" u="sng" spc="-15" dirty="0" smtClean="0">
                <a:solidFill>
                  <a:srgbClr val="0000FF"/>
                </a:solidFill>
                <a:latin typeface="Arial"/>
                <a:cs typeface="Arial"/>
                <a:hlinkClick r:id="rId4"/>
              </a:rPr>
              <a:t>g</a:t>
            </a:r>
            <a:r>
              <a:rPr sz="1000" u="sng" spc="-5" dirty="0" smtClean="0">
                <a:solidFill>
                  <a:srgbClr val="0000FF"/>
                </a:solidFill>
                <a:latin typeface="Arial"/>
                <a:cs typeface="Arial"/>
                <a:hlinkClick r:id="rId4"/>
              </a:rPr>
              <a:t>r</a:t>
            </a:r>
            <a:r>
              <a:rPr sz="1000" u="sng" spc="-15" dirty="0" smtClean="0">
                <a:solidFill>
                  <a:srgbClr val="0000FF"/>
                </a:solidFill>
                <a:latin typeface="Arial"/>
                <a:cs typeface="Arial"/>
                <a:hlinkClick r:id="rId4"/>
              </a:rPr>
              <a:t>o</a:t>
            </a:r>
            <a:r>
              <a:rPr sz="1000" u="sng" spc="0" dirty="0" smtClean="0">
                <a:solidFill>
                  <a:srgbClr val="0000FF"/>
                </a:solidFill>
                <a:latin typeface="Arial"/>
                <a:cs typeface="Arial"/>
                <a:hlinkClick r:id="rId4"/>
              </a:rPr>
              <a:t>u</a:t>
            </a:r>
            <a:r>
              <a:rPr sz="1000" u="sng" spc="-10" dirty="0" smtClean="0">
                <a:solidFill>
                  <a:srgbClr val="0000FF"/>
                </a:solidFill>
                <a:latin typeface="Arial"/>
                <a:cs typeface="Arial"/>
                <a:hlinkClick r:id="rId4"/>
              </a:rPr>
              <a:t>p.</a:t>
            </a:r>
            <a:r>
              <a:rPr sz="1000" u="sng" spc="0" dirty="0" smtClean="0">
                <a:solidFill>
                  <a:srgbClr val="0000FF"/>
                </a:solidFill>
                <a:latin typeface="Arial"/>
                <a:cs typeface="Arial"/>
                <a:hlinkClick r:id="rId4"/>
              </a:rPr>
              <a:t>h</a:t>
            </a:r>
            <a:r>
              <a:rPr sz="1000" u="sng" spc="-15" dirty="0" smtClean="0">
                <a:solidFill>
                  <a:srgbClr val="0000FF"/>
                </a:solidFill>
                <a:latin typeface="Arial"/>
                <a:cs typeface="Arial"/>
                <a:hlinkClick r:id="rId4"/>
              </a:rPr>
              <a:t>u</a:t>
            </a:r>
            <a:r>
              <a:rPr sz="1000" spc="-5" dirty="0" smtClean="0">
                <a:solidFill>
                  <a:srgbClr val="0087BE"/>
                </a:solidFill>
                <a:latin typeface="Arial"/>
                <a:cs typeface="Arial"/>
                <a:hlinkClick r:id="rId4"/>
              </a:rPr>
              <a:t>,</a:t>
            </a:r>
            <a:r>
              <a:rPr sz="1000" spc="5" dirty="0" smtClean="0">
                <a:solidFill>
                  <a:srgbClr val="0087BE"/>
                </a:solidFill>
                <a:latin typeface="Arial"/>
                <a:cs typeface="Arial"/>
                <a:hlinkClick r:id="rId4"/>
              </a:rPr>
              <a:t> </a:t>
            </a:r>
            <a:r>
              <a:rPr sz="1000" spc="-10" dirty="0" smtClean="0">
                <a:solidFill>
                  <a:srgbClr val="0087BE"/>
                </a:solidFill>
                <a:latin typeface="Arial"/>
                <a:cs typeface="Arial"/>
                <a:hlinkClick r:id="rId5"/>
              </a:rPr>
              <a:t>ww</a:t>
            </a:r>
            <a:r>
              <a:rPr sz="1000" spc="-25" dirty="0" smtClean="0">
                <a:solidFill>
                  <a:srgbClr val="0087BE"/>
                </a:solidFill>
                <a:latin typeface="Arial"/>
                <a:cs typeface="Arial"/>
                <a:hlinkClick r:id="rId5"/>
              </a:rPr>
              <a:t>w</a:t>
            </a:r>
            <a:r>
              <a:rPr sz="1000" spc="5" dirty="0" smtClean="0">
                <a:solidFill>
                  <a:srgbClr val="0087BE"/>
                </a:solidFill>
                <a:latin typeface="Arial"/>
                <a:cs typeface="Arial"/>
                <a:hlinkClick r:id="rId5"/>
              </a:rPr>
              <a:t>.</a:t>
            </a:r>
            <a:r>
              <a:rPr sz="1000" spc="-15" dirty="0" smtClean="0">
                <a:solidFill>
                  <a:srgbClr val="0087BE"/>
                </a:solidFill>
                <a:latin typeface="Arial"/>
                <a:cs typeface="Arial"/>
                <a:hlinkClick r:id="rId5"/>
              </a:rPr>
              <a:t>a</a:t>
            </a:r>
            <a:r>
              <a:rPr sz="1000" spc="5" dirty="0" smtClean="0">
                <a:solidFill>
                  <a:srgbClr val="0087BE"/>
                </a:solidFill>
                <a:latin typeface="Arial"/>
                <a:cs typeface="Arial"/>
                <a:hlinkClick r:id="rId5"/>
              </a:rPr>
              <a:t>k</a:t>
            </a:r>
            <a:r>
              <a:rPr sz="1000" spc="-15" dirty="0" smtClean="0">
                <a:solidFill>
                  <a:srgbClr val="0087BE"/>
                </a:solidFill>
                <a:latin typeface="Arial"/>
                <a:cs typeface="Arial"/>
                <a:hlinkClick r:id="rId5"/>
              </a:rPr>
              <a:t>a</a:t>
            </a:r>
            <a:r>
              <a:rPr sz="1000" spc="0" dirty="0" smtClean="0">
                <a:solidFill>
                  <a:srgbClr val="0087BE"/>
                </a:solidFill>
                <a:latin typeface="Arial"/>
                <a:cs typeface="Arial"/>
                <a:hlinkClick r:id="rId5"/>
              </a:rPr>
              <a:t>c</a:t>
            </a:r>
            <a:r>
              <a:rPr sz="1000" spc="5" dirty="0" smtClean="0">
                <a:solidFill>
                  <a:srgbClr val="0087BE"/>
                </a:solidFill>
                <a:latin typeface="Arial"/>
                <a:cs typeface="Arial"/>
                <a:hlinkClick r:id="rId5"/>
              </a:rPr>
              <a:t>f</a:t>
            </a:r>
            <a:r>
              <a:rPr sz="1000" spc="-25" dirty="0" smtClean="0">
                <a:solidFill>
                  <a:srgbClr val="0087BE"/>
                </a:solidFill>
                <a:latin typeface="Arial"/>
                <a:cs typeface="Arial"/>
                <a:hlinkClick r:id="rId5"/>
              </a:rPr>
              <a:t>a</a:t>
            </a:r>
            <a:r>
              <a:rPr sz="1000" spc="0" dirty="0" smtClean="0">
                <a:solidFill>
                  <a:srgbClr val="0087BE"/>
                </a:solidFill>
                <a:latin typeface="Arial"/>
                <a:cs typeface="Arial"/>
                <a:hlinkClick r:id="rId5"/>
              </a:rPr>
              <a:t>j</a:t>
            </a:r>
            <a:r>
              <a:rPr sz="1000" spc="-10" dirty="0" smtClean="0">
                <a:solidFill>
                  <a:srgbClr val="0087BE"/>
                </a:solidFill>
                <a:latin typeface="Arial"/>
                <a:cs typeface="Arial"/>
                <a:hlinkClick r:id="rId5"/>
              </a:rPr>
              <a:t>at</a:t>
            </a:r>
            <a:r>
              <a:rPr sz="1000" spc="0" dirty="0" smtClean="0">
                <a:solidFill>
                  <a:srgbClr val="0087BE"/>
                </a:solidFill>
                <a:latin typeface="Arial"/>
                <a:cs typeface="Arial"/>
                <a:hlinkClick r:id="rId5"/>
              </a:rPr>
              <a:t>s</a:t>
            </a:r>
            <a:r>
              <a:rPr sz="1000" spc="-15" dirty="0" smtClean="0">
                <a:solidFill>
                  <a:srgbClr val="0087BE"/>
                </a:solidFill>
                <a:latin typeface="Arial"/>
                <a:cs typeface="Arial"/>
                <a:hlinkClick r:id="rId5"/>
              </a:rPr>
              <a:t>z</a:t>
            </a:r>
            <a:r>
              <a:rPr sz="1000" spc="-10" dirty="0" smtClean="0">
                <a:solidFill>
                  <a:srgbClr val="0087BE"/>
                </a:solidFill>
                <a:latin typeface="Arial"/>
                <a:cs typeface="Arial"/>
                <a:hlinkClick r:id="rId5"/>
              </a:rPr>
              <a:t>ote</a:t>
            </a:r>
            <a:r>
              <a:rPr sz="1000" spc="-5" dirty="0" smtClean="0">
                <a:solidFill>
                  <a:srgbClr val="0087BE"/>
                </a:solidFill>
                <a:latin typeface="Arial"/>
                <a:cs typeface="Arial"/>
                <a:hlinkClick r:id="rId5"/>
              </a:rPr>
              <a:t>r</a:t>
            </a:r>
            <a:r>
              <a:rPr sz="1000" spc="-10" dirty="0" smtClean="0">
                <a:solidFill>
                  <a:srgbClr val="0087BE"/>
                </a:solidFill>
                <a:latin typeface="Arial"/>
                <a:cs typeface="Arial"/>
                <a:hlinkClick r:id="rId5"/>
              </a:rPr>
              <a:t>.</a:t>
            </a:r>
            <a:r>
              <a:rPr sz="1000" spc="0" dirty="0" smtClean="0">
                <a:solidFill>
                  <a:srgbClr val="0087BE"/>
                </a:solidFill>
                <a:latin typeface="Arial"/>
                <a:cs typeface="Arial"/>
                <a:hlinkClick r:id="rId5"/>
              </a:rPr>
              <a:t>h</a:t>
            </a:r>
            <a:r>
              <a:rPr sz="1000" spc="-10" dirty="0" smtClean="0">
                <a:solidFill>
                  <a:srgbClr val="0087BE"/>
                </a:solidFill>
                <a:latin typeface="Arial"/>
                <a:cs typeface="Arial"/>
                <a:hlinkClick r:id="rId5"/>
              </a:rPr>
              <a:t>u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864608" y="490723"/>
            <a:ext cx="2007107" cy="4450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71" y="1104895"/>
            <a:ext cx="7551419" cy="64007"/>
          </a:xfrm>
          <a:custGeom>
            <a:avLst/>
            <a:gdLst/>
            <a:ahLst/>
            <a:cxnLst/>
            <a:rect l="l" t="t" r="r" b="b"/>
            <a:pathLst>
              <a:path w="7551419" h="64007">
                <a:moveTo>
                  <a:pt x="0" y="64007"/>
                </a:moveTo>
                <a:lnTo>
                  <a:pt x="7551419" y="64007"/>
                </a:lnTo>
                <a:lnTo>
                  <a:pt x="7551419" y="0"/>
                </a:lnTo>
                <a:lnTo>
                  <a:pt x="0" y="0"/>
                </a:lnTo>
                <a:lnTo>
                  <a:pt x="0" y="64007"/>
                </a:lnTo>
                <a:close/>
              </a:path>
            </a:pathLst>
          </a:custGeom>
          <a:solidFill>
            <a:srgbClr val="30839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71" y="1168903"/>
            <a:ext cx="7551419" cy="0"/>
          </a:xfrm>
          <a:custGeom>
            <a:avLst/>
            <a:gdLst/>
            <a:ahLst/>
            <a:cxnLst/>
            <a:rect l="l" t="t" r="r" b="b"/>
            <a:pathLst>
              <a:path w="7551419">
                <a:moveTo>
                  <a:pt x="0" y="0"/>
                </a:moveTo>
                <a:lnTo>
                  <a:pt x="7551419" y="0"/>
                </a:lnTo>
              </a:path>
            </a:pathLst>
          </a:custGeom>
          <a:ln w="9524">
            <a:solidFill>
              <a:srgbClr val="0086B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71" y="1104895"/>
            <a:ext cx="7551419" cy="64007"/>
          </a:xfrm>
          <a:custGeom>
            <a:avLst/>
            <a:gdLst/>
            <a:ahLst/>
            <a:cxnLst/>
            <a:rect l="l" t="t" r="r" b="b"/>
            <a:pathLst>
              <a:path w="7551419" h="64007">
                <a:moveTo>
                  <a:pt x="7551419" y="0"/>
                </a:moveTo>
                <a:lnTo>
                  <a:pt x="0" y="0"/>
                </a:lnTo>
                <a:lnTo>
                  <a:pt x="0" y="64007"/>
                </a:lnTo>
              </a:path>
            </a:pathLst>
          </a:custGeom>
          <a:ln w="9524">
            <a:solidFill>
              <a:srgbClr val="0086B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000" spc="-10" dirty="0" smtClean="0">
                <a:latin typeface="Arial"/>
                <a:cs typeface="Arial"/>
              </a:rPr>
              <a:t>2</a:t>
            </a:fld>
            <a:endParaRPr sz="100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684137"/>
              </p:ext>
            </p:extLst>
          </p:nvPr>
        </p:nvGraphicFramePr>
        <p:xfrm>
          <a:off x="544828" y="3875334"/>
          <a:ext cx="3387217" cy="21857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1822"/>
                <a:gridCol w="1525395"/>
              </a:tblGrid>
              <a:tr h="339980">
                <a:tc rowSpan="2">
                  <a:txBody>
                    <a:bodyPr/>
                    <a:lstStyle/>
                    <a:p>
                      <a:pPr marL="64769" marR="372745">
                        <a:lnSpc>
                          <a:spcPct val="75800"/>
                        </a:lnSpc>
                      </a:pPr>
                      <a:r>
                        <a:rPr sz="1200" b="1" dirty="0" smtClean="0">
                          <a:solidFill>
                            <a:srgbClr val="0087BE"/>
                          </a:solidFill>
                          <a:latin typeface="Corbel"/>
                          <a:cs typeface="Corbel"/>
                        </a:rPr>
                        <a:t>T</a:t>
                      </a:r>
                      <a:r>
                        <a:rPr sz="1200" b="1" spc="-5" dirty="0" smtClean="0">
                          <a:solidFill>
                            <a:srgbClr val="0087BE"/>
                          </a:solidFill>
                          <a:latin typeface="Corbel"/>
                          <a:cs typeface="Corbel"/>
                        </a:rPr>
                        <a:t>e</a:t>
                      </a:r>
                      <a:r>
                        <a:rPr sz="1200" b="1" spc="0" dirty="0" smtClean="0">
                          <a:solidFill>
                            <a:srgbClr val="0087BE"/>
                          </a:solidFill>
                          <a:latin typeface="Corbel"/>
                          <a:cs typeface="Corbel"/>
                        </a:rPr>
                        <a:t>r</a:t>
                      </a:r>
                      <a:r>
                        <a:rPr sz="1200" b="1" spc="-5" dirty="0" smtClean="0">
                          <a:solidFill>
                            <a:srgbClr val="0087BE"/>
                          </a:solidFill>
                          <a:latin typeface="Corbel"/>
                          <a:cs typeface="Corbel"/>
                        </a:rPr>
                        <a:t>as</a:t>
                      </a:r>
                      <a:r>
                        <a:rPr sz="1200" b="1" spc="0" dirty="0" smtClean="0">
                          <a:solidFill>
                            <a:srgbClr val="0087BE"/>
                          </a:solidFill>
                          <a:latin typeface="Corbel"/>
                          <a:cs typeface="Corbel"/>
                        </a:rPr>
                        <a:t>zb</a:t>
                      </a:r>
                      <a:r>
                        <a:rPr sz="1200" b="1" spc="5" dirty="0" smtClean="0">
                          <a:solidFill>
                            <a:srgbClr val="0087BE"/>
                          </a:solidFill>
                          <a:latin typeface="Corbel"/>
                          <a:cs typeface="Corbel"/>
                        </a:rPr>
                        <a:t>u</a:t>
                      </a:r>
                      <a:r>
                        <a:rPr sz="1200" b="1" spc="0" dirty="0" smtClean="0">
                          <a:solidFill>
                            <a:srgbClr val="0087BE"/>
                          </a:solidFill>
                          <a:latin typeface="Corbel"/>
                          <a:cs typeface="Corbel"/>
                        </a:rPr>
                        <a:t>rk</a:t>
                      </a:r>
                      <a:r>
                        <a:rPr sz="1200" b="1" spc="-5" dirty="0" smtClean="0">
                          <a:solidFill>
                            <a:srgbClr val="0087BE"/>
                          </a:solidFill>
                          <a:latin typeface="Corbel"/>
                          <a:cs typeface="Corbel"/>
                        </a:rPr>
                        <a:t>ola</a:t>
                      </a:r>
                      <a:r>
                        <a:rPr sz="1200" b="1" spc="0" dirty="0" smtClean="0">
                          <a:solidFill>
                            <a:srgbClr val="0087BE"/>
                          </a:solidFill>
                          <a:latin typeface="Corbel"/>
                          <a:cs typeface="Corbel"/>
                        </a:rPr>
                        <a:t>t</a:t>
                      </a:r>
                      <a:r>
                        <a:rPr sz="1200" b="1" spc="-5" dirty="0" smtClean="0">
                          <a:solidFill>
                            <a:srgbClr val="0087BE"/>
                          </a:solidFill>
                          <a:latin typeface="Corbel"/>
                          <a:cs typeface="Corbel"/>
                        </a:rPr>
                        <a:t>o</a:t>
                      </a:r>
                      <a:r>
                        <a:rPr sz="1200" b="1" spc="0" dirty="0" smtClean="0">
                          <a:solidFill>
                            <a:srgbClr val="0087BE"/>
                          </a:solidFill>
                          <a:latin typeface="Corbel"/>
                          <a:cs typeface="Corbel"/>
                        </a:rPr>
                        <a:t>k </a:t>
                      </a:r>
                      <a:r>
                        <a:rPr sz="1200" b="1" spc="5" dirty="0" smtClean="0">
                          <a:solidFill>
                            <a:srgbClr val="0087BE"/>
                          </a:solidFill>
                          <a:latin typeface="Corbel"/>
                          <a:cs typeface="Corbel"/>
                        </a:rPr>
                        <a:t>(</a:t>
                      </a:r>
                      <a:r>
                        <a:rPr sz="1200" b="1" spc="-5" dirty="0" err="1" smtClean="0">
                          <a:solidFill>
                            <a:srgbClr val="0087BE"/>
                          </a:solidFill>
                          <a:latin typeface="Corbel"/>
                          <a:cs typeface="Corbel"/>
                        </a:rPr>
                        <a:t>vas</a:t>
                      </a:r>
                      <a:r>
                        <a:rPr sz="1200" b="1" spc="0" dirty="0" err="1" smtClean="0">
                          <a:solidFill>
                            <a:srgbClr val="0087BE"/>
                          </a:solidFill>
                          <a:latin typeface="Corbel"/>
                          <a:cs typeface="Corbel"/>
                        </a:rPr>
                        <a:t>t</a:t>
                      </a:r>
                      <a:r>
                        <a:rPr sz="1200" b="1" spc="-5" dirty="0" err="1" smtClean="0">
                          <a:solidFill>
                            <a:srgbClr val="0087BE"/>
                          </a:solidFill>
                          <a:latin typeface="Corbel"/>
                          <a:cs typeface="Corbel"/>
                        </a:rPr>
                        <a:t>a</a:t>
                      </a:r>
                      <a:r>
                        <a:rPr sz="1200" b="1" spc="0" dirty="0" err="1" smtClean="0">
                          <a:solidFill>
                            <a:srgbClr val="0087BE"/>
                          </a:solidFill>
                          <a:latin typeface="Corbel"/>
                          <a:cs typeface="Corbel"/>
                        </a:rPr>
                        <a:t>g</a:t>
                      </a:r>
                      <a:r>
                        <a:rPr sz="1200" b="1" spc="5" dirty="0" err="1" smtClean="0">
                          <a:solidFill>
                            <a:srgbClr val="0087BE"/>
                          </a:solidFill>
                          <a:latin typeface="Corbel"/>
                          <a:cs typeface="Corbel"/>
                        </a:rPr>
                        <a:t>s</a:t>
                      </a:r>
                      <a:r>
                        <a:rPr sz="1200" b="1" spc="-5" dirty="0" err="1" smtClean="0">
                          <a:solidFill>
                            <a:srgbClr val="0087BE"/>
                          </a:solidFill>
                          <a:latin typeface="Corbel"/>
                          <a:cs typeface="Corbel"/>
                        </a:rPr>
                        <a:t>á</a:t>
                      </a:r>
                      <a:r>
                        <a:rPr sz="1200" b="1" spc="0" dirty="0" err="1" smtClean="0">
                          <a:solidFill>
                            <a:srgbClr val="0087BE"/>
                          </a:solidFill>
                          <a:latin typeface="Corbel"/>
                          <a:cs typeface="Corbel"/>
                        </a:rPr>
                        <a:t>g</a:t>
                      </a:r>
                      <a:r>
                        <a:rPr sz="1200" b="1" spc="5" dirty="0" smtClean="0">
                          <a:solidFill>
                            <a:srgbClr val="0087BE"/>
                          </a:solidFill>
                          <a:latin typeface="Corbel"/>
                          <a:cs typeface="Corbel"/>
                        </a:rPr>
                        <a:t>/</a:t>
                      </a:r>
                      <a:r>
                        <a:rPr sz="1200" b="1" spc="-5" dirty="0" err="1" smtClean="0">
                          <a:solidFill>
                            <a:srgbClr val="0087BE"/>
                          </a:solidFill>
                          <a:latin typeface="Corbel"/>
                          <a:cs typeface="Corbel"/>
                        </a:rPr>
                        <a:t>s</a:t>
                      </a:r>
                      <a:r>
                        <a:rPr sz="1200" b="1" spc="0" dirty="0" err="1" smtClean="0">
                          <a:solidFill>
                            <a:srgbClr val="0087BE"/>
                          </a:solidFill>
                          <a:latin typeface="Corbel"/>
                          <a:cs typeface="Corbel"/>
                        </a:rPr>
                        <a:t>z</a:t>
                      </a:r>
                      <a:r>
                        <a:rPr sz="1200" b="1" spc="-5" dirty="0" err="1" smtClean="0">
                          <a:solidFill>
                            <a:srgbClr val="0087BE"/>
                          </a:solidFill>
                          <a:latin typeface="Corbel"/>
                          <a:cs typeface="Corbel"/>
                        </a:rPr>
                        <a:t>él</a:t>
                      </a:r>
                      <a:r>
                        <a:rPr sz="1200" b="1" spc="5" dirty="0" err="1" smtClean="0">
                          <a:solidFill>
                            <a:srgbClr val="0087BE"/>
                          </a:solidFill>
                          <a:latin typeface="Corbel"/>
                          <a:cs typeface="Corbel"/>
                        </a:rPr>
                        <a:t>e</a:t>
                      </a:r>
                      <a:r>
                        <a:rPr sz="1200" b="1" spc="-5" dirty="0" err="1" smtClean="0">
                          <a:solidFill>
                            <a:srgbClr val="0087BE"/>
                          </a:solidFill>
                          <a:latin typeface="Corbel"/>
                          <a:cs typeface="Corbel"/>
                        </a:rPr>
                        <a:t>ss</a:t>
                      </a:r>
                      <a:r>
                        <a:rPr lang="hu-HU" sz="1200" b="1" spc="-5" dirty="0" smtClean="0">
                          <a:solidFill>
                            <a:srgbClr val="0087BE"/>
                          </a:solidFill>
                          <a:latin typeface="Corbel"/>
                          <a:cs typeface="Corbel"/>
                        </a:rPr>
                        <a:t>é</a:t>
                      </a:r>
                      <a:r>
                        <a:rPr sz="1200" b="1" spc="0" dirty="0" smtClean="0">
                          <a:solidFill>
                            <a:srgbClr val="0087BE"/>
                          </a:solidFill>
                          <a:latin typeface="Corbel"/>
                          <a:cs typeface="Corbel"/>
                        </a:rPr>
                        <a:t>g)</a:t>
                      </a:r>
                      <a:endParaRPr sz="1200" dirty="0">
                        <a:latin typeface="Corbel"/>
                        <a:cs typeface="Corbel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b="1" dirty="0" smtClean="0">
                          <a:solidFill>
                            <a:srgbClr val="0087BE"/>
                          </a:solidFill>
                          <a:latin typeface="Corbel"/>
                          <a:cs typeface="Corbel"/>
                        </a:rPr>
                        <a:t>H</a:t>
                      </a:r>
                      <a:r>
                        <a:rPr sz="1200" b="1" spc="-5" dirty="0" smtClean="0">
                          <a:solidFill>
                            <a:srgbClr val="0087BE"/>
                          </a:solidFill>
                          <a:latin typeface="Corbel"/>
                          <a:cs typeface="Corbel"/>
                        </a:rPr>
                        <a:t>oss</a:t>
                      </a:r>
                      <a:r>
                        <a:rPr sz="1200" b="1" spc="0" dirty="0" smtClean="0">
                          <a:solidFill>
                            <a:srgbClr val="0087BE"/>
                          </a:solidFill>
                          <a:latin typeface="Corbel"/>
                          <a:cs typeface="Corbel"/>
                        </a:rPr>
                        <a:t>z</a:t>
                      </a:r>
                      <a:r>
                        <a:rPr sz="1200" b="1" spc="-5" dirty="0" smtClean="0">
                          <a:solidFill>
                            <a:srgbClr val="0087BE"/>
                          </a:solidFill>
                          <a:latin typeface="Corbel"/>
                          <a:cs typeface="Corbel"/>
                        </a:rPr>
                        <a:t>:</a:t>
                      </a:r>
                      <a:r>
                        <a:rPr sz="1200" b="1" spc="5" dirty="0" smtClean="0">
                          <a:solidFill>
                            <a:srgbClr val="0087BE"/>
                          </a:solidFill>
                          <a:latin typeface="Corbel"/>
                          <a:cs typeface="Corbel"/>
                        </a:rPr>
                        <a:t>1</a:t>
                      </a:r>
                      <a:r>
                        <a:rPr sz="1200" b="1" spc="-5" dirty="0" smtClean="0">
                          <a:solidFill>
                            <a:srgbClr val="0087BE"/>
                          </a:solidFill>
                          <a:latin typeface="Corbel"/>
                          <a:cs typeface="Corbel"/>
                        </a:rPr>
                        <a:t>-</a:t>
                      </a:r>
                      <a:r>
                        <a:rPr sz="1200" b="1" spc="0" dirty="0" smtClean="0">
                          <a:solidFill>
                            <a:srgbClr val="0087BE"/>
                          </a:solidFill>
                          <a:latin typeface="Corbel"/>
                          <a:cs typeface="Corbel"/>
                        </a:rPr>
                        <a:t>6 m</a:t>
                      </a:r>
                      <a:endParaRPr sz="1200" dirty="0">
                        <a:latin typeface="Corbel"/>
                        <a:cs typeface="Corbel"/>
                      </a:endParaRPr>
                    </a:p>
                  </a:txBody>
                  <a:tcPr marL="0" marR="0" marT="0" marB="0" anchor="ctr">
                    <a:lnL w="7365">
                      <a:solidFill>
                        <a:srgbClr val="0881AB"/>
                      </a:solidFill>
                      <a:prstDash val="solid"/>
                    </a:lnL>
                    <a:lnR w="7365">
                      <a:solidFill>
                        <a:srgbClr val="0881AB"/>
                      </a:solidFill>
                      <a:prstDash val="solid"/>
                    </a:lnR>
                    <a:lnT w="7366">
                      <a:solidFill>
                        <a:srgbClr val="0881AB"/>
                      </a:solidFill>
                      <a:prstDash val="solid"/>
                    </a:lnT>
                    <a:lnB w="7366">
                      <a:solidFill>
                        <a:srgbClr val="0881A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200" b="1" dirty="0" smtClean="0">
                          <a:solidFill>
                            <a:srgbClr val="0087BE"/>
                          </a:solidFill>
                          <a:latin typeface="Corbel"/>
                          <a:cs typeface="Corbel"/>
                        </a:rPr>
                        <a:t>22</a:t>
                      </a:r>
                      <a:r>
                        <a:rPr sz="1200" b="1" spc="-10" dirty="0" smtClean="0">
                          <a:solidFill>
                            <a:srgbClr val="0087BE"/>
                          </a:solidFill>
                          <a:latin typeface="Corbel"/>
                          <a:cs typeface="Corbel"/>
                        </a:rPr>
                        <a:t>/</a:t>
                      </a:r>
                      <a:r>
                        <a:rPr sz="1200" b="1" spc="0" dirty="0" smtClean="0">
                          <a:solidFill>
                            <a:srgbClr val="0087BE"/>
                          </a:solidFill>
                          <a:latin typeface="Corbel"/>
                          <a:cs typeface="Corbel"/>
                        </a:rPr>
                        <a:t>5</a:t>
                      </a:r>
                      <a:r>
                        <a:rPr sz="1200" b="1" spc="5" dirty="0" smtClean="0">
                          <a:solidFill>
                            <a:srgbClr val="0087BE"/>
                          </a:solidFill>
                          <a:latin typeface="Corbel"/>
                          <a:cs typeface="Corbel"/>
                        </a:rPr>
                        <a:t>0</a:t>
                      </a:r>
                      <a:r>
                        <a:rPr lang="hu-HU" sz="1200" b="1" spc="5" dirty="0" smtClean="0">
                          <a:solidFill>
                            <a:srgbClr val="0087BE"/>
                          </a:solidFill>
                          <a:latin typeface="Corbel"/>
                          <a:cs typeface="Corbel"/>
                        </a:rPr>
                        <a:t>-60</a:t>
                      </a:r>
                      <a:r>
                        <a:rPr sz="1200" b="1" spc="-5" dirty="0" smtClean="0">
                          <a:solidFill>
                            <a:srgbClr val="0087BE"/>
                          </a:solidFill>
                          <a:latin typeface="Corbel"/>
                          <a:cs typeface="Corbel"/>
                        </a:rPr>
                        <a:t>-</a:t>
                      </a:r>
                      <a:r>
                        <a:rPr sz="1200" b="1" spc="5" dirty="0" smtClean="0">
                          <a:solidFill>
                            <a:srgbClr val="0087BE"/>
                          </a:solidFill>
                          <a:latin typeface="Corbel"/>
                          <a:cs typeface="Corbel"/>
                        </a:rPr>
                        <a:t>80</a:t>
                      </a:r>
                      <a:r>
                        <a:rPr sz="1200" b="1" spc="-5" dirty="0" smtClean="0">
                          <a:solidFill>
                            <a:srgbClr val="0087BE"/>
                          </a:solidFill>
                          <a:latin typeface="Corbel"/>
                          <a:cs typeface="Corbel"/>
                        </a:rPr>
                        <a:t>-1</a:t>
                      </a:r>
                      <a:r>
                        <a:rPr sz="1200" b="1" spc="5" dirty="0" smtClean="0">
                          <a:solidFill>
                            <a:srgbClr val="0087BE"/>
                          </a:solidFill>
                          <a:latin typeface="Corbel"/>
                          <a:cs typeface="Corbel"/>
                        </a:rPr>
                        <a:t>0</a:t>
                      </a:r>
                      <a:r>
                        <a:rPr lang="hu-HU" sz="1200" b="1" spc="5" dirty="0" smtClean="0">
                          <a:solidFill>
                            <a:srgbClr val="0087BE"/>
                          </a:solidFill>
                          <a:latin typeface="Corbel"/>
                          <a:cs typeface="Corbel"/>
                        </a:rPr>
                        <a:t>0 </a:t>
                      </a:r>
                      <a:endParaRPr sz="1200" dirty="0">
                        <a:latin typeface="Corbel"/>
                        <a:cs typeface="Corbel"/>
                      </a:endParaRPr>
                    </a:p>
                  </a:txBody>
                  <a:tcPr marL="0" marR="0" marT="0" marB="0" anchor="ctr">
                    <a:lnL w="7365">
                      <a:solidFill>
                        <a:srgbClr val="0881AB"/>
                      </a:solidFill>
                      <a:prstDash val="solid"/>
                    </a:lnL>
                    <a:lnR w="7365">
                      <a:solidFill>
                        <a:srgbClr val="0881AB"/>
                      </a:solidFill>
                      <a:prstDash val="solid"/>
                    </a:lnR>
                    <a:lnT w="7366">
                      <a:solidFill>
                        <a:srgbClr val="0881AB"/>
                      </a:solidFill>
                      <a:prstDash val="solid"/>
                    </a:lnT>
                    <a:lnB w="7366">
                      <a:solidFill>
                        <a:srgbClr val="0881AB"/>
                      </a:solidFill>
                      <a:prstDash val="solid"/>
                    </a:lnB>
                  </a:tcPr>
                </a:tc>
              </a:tr>
              <a:tr h="40655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365">
                      <a:solidFill>
                        <a:srgbClr val="0881AB"/>
                      </a:solidFill>
                      <a:prstDash val="solid"/>
                    </a:lnL>
                    <a:lnR w="7365">
                      <a:solidFill>
                        <a:srgbClr val="0881AB"/>
                      </a:solidFill>
                      <a:prstDash val="solid"/>
                    </a:lnR>
                    <a:lnT w="7366">
                      <a:solidFill>
                        <a:srgbClr val="0881AB"/>
                      </a:solidFill>
                      <a:prstDash val="solid"/>
                    </a:lnT>
                    <a:lnB w="7366">
                      <a:solidFill>
                        <a:srgbClr val="0881A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1270"/>
                        </a:lnSpc>
                      </a:pPr>
                      <a:r>
                        <a:rPr sz="1200" b="1" dirty="0" smtClean="0">
                          <a:solidFill>
                            <a:srgbClr val="0087BE"/>
                          </a:solidFill>
                          <a:latin typeface="Corbel"/>
                          <a:cs typeface="Corbel"/>
                        </a:rPr>
                        <a:t>4</a:t>
                      </a:r>
                      <a:r>
                        <a:rPr sz="1200" b="1" spc="5" dirty="0" smtClean="0">
                          <a:solidFill>
                            <a:srgbClr val="0087BE"/>
                          </a:solidFill>
                          <a:latin typeface="Corbel"/>
                          <a:cs typeface="Corbel"/>
                        </a:rPr>
                        <a:t>0</a:t>
                      </a:r>
                      <a:r>
                        <a:rPr sz="1200" b="1" spc="-10" dirty="0" smtClean="0">
                          <a:solidFill>
                            <a:srgbClr val="0087BE"/>
                          </a:solidFill>
                          <a:latin typeface="Corbel"/>
                          <a:cs typeface="Corbel"/>
                        </a:rPr>
                        <a:t>/</a:t>
                      </a:r>
                      <a:r>
                        <a:rPr sz="1200" b="1" spc="0" dirty="0" smtClean="0">
                          <a:solidFill>
                            <a:srgbClr val="0087BE"/>
                          </a:solidFill>
                          <a:latin typeface="Corbel"/>
                          <a:cs typeface="Corbel"/>
                        </a:rPr>
                        <a:t>4</a:t>
                      </a:r>
                      <a:r>
                        <a:rPr sz="1200" b="1" spc="5" dirty="0" smtClean="0">
                          <a:solidFill>
                            <a:srgbClr val="0087BE"/>
                          </a:solidFill>
                          <a:latin typeface="Corbel"/>
                          <a:cs typeface="Corbel"/>
                        </a:rPr>
                        <a:t>0</a:t>
                      </a:r>
                      <a:r>
                        <a:rPr sz="1200" b="1" spc="-5" dirty="0" smtClean="0">
                          <a:solidFill>
                            <a:srgbClr val="0087BE"/>
                          </a:solidFill>
                          <a:latin typeface="Corbel"/>
                          <a:cs typeface="Corbel"/>
                        </a:rPr>
                        <a:t>-</a:t>
                      </a:r>
                      <a:r>
                        <a:rPr sz="1200" b="1" spc="0" dirty="0" smtClean="0">
                          <a:solidFill>
                            <a:srgbClr val="0087BE"/>
                          </a:solidFill>
                          <a:latin typeface="Corbel"/>
                          <a:cs typeface="Corbel"/>
                        </a:rPr>
                        <a:t>6</a:t>
                      </a:r>
                      <a:r>
                        <a:rPr sz="1200" b="1" spc="5" dirty="0" smtClean="0">
                          <a:solidFill>
                            <a:srgbClr val="0087BE"/>
                          </a:solidFill>
                          <a:latin typeface="Corbel"/>
                          <a:cs typeface="Corbel"/>
                        </a:rPr>
                        <a:t>0</a:t>
                      </a:r>
                      <a:r>
                        <a:rPr sz="1200" b="1" spc="-5" dirty="0" smtClean="0">
                          <a:solidFill>
                            <a:srgbClr val="0087BE"/>
                          </a:solidFill>
                          <a:latin typeface="Corbel"/>
                          <a:cs typeface="Corbel"/>
                        </a:rPr>
                        <a:t>-</a:t>
                      </a:r>
                      <a:r>
                        <a:rPr sz="1200" b="1" spc="-10" dirty="0" smtClean="0">
                          <a:solidFill>
                            <a:srgbClr val="0087BE"/>
                          </a:solidFill>
                          <a:latin typeface="Corbel"/>
                          <a:cs typeface="Corbel"/>
                        </a:rPr>
                        <a:t>8</a:t>
                      </a:r>
                      <a:r>
                        <a:rPr sz="1200" b="1" spc="5" dirty="0" smtClean="0">
                          <a:solidFill>
                            <a:srgbClr val="0087BE"/>
                          </a:solidFill>
                          <a:latin typeface="Corbel"/>
                          <a:cs typeface="Corbel"/>
                        </a:rPr>
                        <a:t>0</a:t>
                      </a:r>
                      <a:r>
                        <a:rPr sz="1200" b="1" spc="-5" dirty="0" smtClean="0">
                          <a:solidFill>
                            <a:srgbClr val="0087BE"/>
                          </a:solidFill>
                          <a:latin typeface="Corbel"/>
                          <a:cs typeface="Corbel"/>
                        </a:rPr>
                        <a:t>-1</a:t>
                      </a:r>
                      <a:r>
                        <a:rPr sz="1200" b="1" spc="5" dirty="0" smtClean="0">
                          <a:solidFill>
                            <a:srgbClr val="0087BE"/>
                          </a:solidFill>
                          <a:latin typeface="Corbel"/>
                          <a:cs typeface="Corbel"/>
                        </a:rPr>
                        <a:t>00</a:t>
                      </a:r>
                      <a:r>
                        <a:rPr lang="hu-HU" sz="1200" b="1" spc="5" dirty="0" smtClean="0">
                          <a:solidFill>
                            <a:srgbClr val="0087BE"/>
                          </a:solidFill>
                          <a:latin typeface="Corbel"/>
                          <a:cs typeface="Corbel"/>
                        </a:rPr>
                        <a:t> </a:t>
                      </a:r>
                      <a:endParaRPr sz="1200" dirty="0">
                        <a:latin typeface="Corbel"/>
                        <a:cs typeface="Corbel"/>
                      </a:endParaRPr>
                    </a:p>
                  </a:txBody>
                  <a:tcPr marL="0" marR="0" marT="0" marB="0" anchor="ctr">
                    <a:lnL w="7365">
                      <a:solidFill>
                        <a:srgbClr val="0881AB"/>
                      </a:solidFill>
                      <a:prstDash val="solid"/>
                    </a:lnL>
                    <a:lnR w="7365">
                      <a:solidFill>
                        <a:srgbClr val="0881AB"/>
                      </a:solidFill>
                      <a:prstDash val="solid"/>
                    </a:lnR>
                    <a:lnT w="7366">
                      <a:solidFill>
                        <a:srgbClr val="0881AB"/>
                      </a:solidFill>
                      <a:prstDash val="solid"/>
                    </a:lnT>
                    <a:lnB w="7366">
                      <a:solidFill>
                        <a:srgbClr val="0881AB"/>
                      </a:solidFill>
                      <a:prstDash val="solid"/>
                    </a:lnB>
                  </a:tcPr>
                </a:tc>
              </a:tr>
              <a:tr h="283316">
                <a:tc rowSpan="2">
                  <a:txBody>
                    <a:bodyPr/>
                    <a:lstStyle/>
                    <a:p>
                      <a:pPr marL="64769" marR="372745">
                        <a:lnSpc>
                          <a:spcPct val="76700"/>
                        </a:lnSpc>
                      </a:pPr>
                      <a:r>
                        <a:rPr sz="1200" b="1" dirty="0" smtClean="0">
                          <a:solidFill>
                            <a:srgbClr val="0087BE"/>
                          </a:solidFill>
                          <a:latin typeface="Corbel"/>
                          <a:cs typeface="Corbel"/>
                        </a:rPr>
                        <a:t>H</a:t>
                      </a:r>
                      <a:r>
                        <a:rPr sz="1200" b="1" spc="-5" dirty="0" smtClean="0">
                          <a:solidFill>
                            <a:srgbClr val="0087BE"/>
                          </a:solidFill>
                          <a:latin typeface="Corbel"/>
                          <a:cs typeface="Corbel"/>
                        </a:rPr>
                        <a:t>omlo</a:t>
                      </a:r>
                      <a:r>
                        <a:rPr sz="1200" b="1" spc="0" dirty="0" smtClean="0">
                          <a:solidFill>
                            <a:srgbClr val="0087BE"/>
                          </a:solidFill>
                          <a:latin typeface="Corbel"/>
                          <a:cs typeface="Corbel"/>
                        </a:rPr>
                        <a:t>kz</a:t>
                      </a:r>
                      <a:r>
                        <a:rPr sz="1200" b="1" spc="-5" dirty="0" smtClean="0">
                          <a:solidFill>
                            <a:srgbClr val="0087BE"/>
                          </a:solidFill>
                          <a:latin typeface="Corbel"/>
                          <a:cs typeface="Corbel"/>
                        </a:rPr>
                        <a:t>a</a:t>
                      </a:r>
                      <a:r>
                        <a:rPr sz="1200" b="1" spc="0" dirty="0" smtClean="0">
                          <a:solidFill>
                            <a:srgbClr val="0087BE"/>
                          </a:solidFill>
                          <a:latin typeface="Corbel"/>
                          <a:cs typeface="Corbel"/>
                        </a:rPr>
                        <a:t>t</a:t>
                      </a:r>
                      <a:r>
                        <a:rPr sz="1200" b="1" spc="-5" dirty="0" smtClean="0">
                          <a:solidFill>
                            <a:srgbClr val="0087BE"/>
                          </a:solidFill>
                          <a:latin typeface="Corbel"/>
                          <a:cs typeface="Corbel"/>
                        </a:rPr>
                        <a:t>o</a:t>
                      </a:r>
                      <a:r>
                        <a:rPr sz="1200" b="1" spc="0" dirty="0" smtClean="0">
                          <a:solidFill>
                            <a:srgbClr val="0087BE"/>
                          </a:solidFill>
                          <a:latin typeface="Corbel"/>
                          <a:cs typeface="Corbel"/>
                        </a:rPr>
                        <a:t>k </a:t>
                      </a:r>
                      <a:r>
                        <a:rPr sz="1200" b="1" spc="5" dirty="0" smtClean="0">
                          <a:solidFill>
                            <a:srgbClr val="0087BE"/>
                          </a:solidFill>
                          <a:latin typeface="Corbel"/>
                          <a:cs typeface="Corbel"/>
                        </a:rPr>
                        <a:t>(</a:t>
                      </a:r>
                      <a:r>
                        <a:rPr sz="1200" b="1" spc="-5" dirty="0" smtClean="0">
                          <a:solidFill>
                            <a:srgbClr val="0087BE"/>
                          </a:solidFill>
                          <a:latin typeface="Corbel"/>
                          <a:cs typeface="Corbel"/>
                        </a:rPr>
                        <a:t>vas</a:t>
                      </a:r>
                      <a:r>
                        <a:rPr sz="1200" b="1" spc="0" dirty="0" smtClean="0">
                          <a:solidFill>
                            <a:srgbClr val="0087BE"/>
                          </a:solidFill>
                          <a:latin typeface="Corbel"/>
                          <a:cs typeface="Corbel"/>
                        </a:rPr>
                        <a:t>t</a:t>
                      </a:r>
                      <a:r>
                        <a:rPr sz="1200" b="1" spc="-5" dirty="0" smtClean="0">
                          <a:solidFill>
                            <a:srgbClr val="0087BE"/>
                          </a:solidFill>
                          <a:latin typeface="Corbel"/>
                          <a:cs typeface="Corbel"/>
                        </a:rPr>
                        <a:t>a</a:t>
                      </a:r>
                      <a:r>
                        <a:rPr sz="1200" b="1" spc="0" dirty="0" smtClean="0">
                          <a:solidFill>
                            <a:srgbClr val="0087BE"/>
                          </a:solidFill>
                          <a:latin typeface="Corbel"/>
                          <a:cs typeface="Corbel"/>
                        </a:rPr>
                        <a:t>g</a:t>
                      </a:r>
                      <a:r>
                        <a:rPr sz="1200" b="1" spc="5" dirty="0" smtClean="0">
                          <a:solidFill>
                            <a:srgbClr val="0087BE"/>
                          </a:solidFill>
                          <a:latin typeface="Corbel"/>
                          <a:cs typeface="Corbel"/>
                        </a:rPr>
                        <a:t>s</a:t>
                      </a:r>
                      <a:r>
                        <a:rPr sz="1200" b="1" spc="-5" dirty="0" smtClean="0">
                          <a:solidFill>
                            <a:srgbClr val="0087BE"/>
                          </a:solidFill>
                          <a:latin typeface="Corbel"/>
                          <a:cs typeface="Corbel"/>
                        </a:rPr>
                        <a:t>á</a:t>
                      </a:r>
                      <a:r>
                        <a:rPr sz="1200" b="1" spc="0" dirty="0" smtClean="0">
                          <a:solidFill>
                            <a:srgbClr val="0087BE"/>
                          </a:solidFill>
                          <a:latin typeface="Corbel"/>
                          <a:cs typeface="Corbel"/>
                        </a:rPr>
                        <a:t>g</a:t>
                      </a:r>
                      <a:r>
                        <a:rPr sz="1200" b="1" spc="5" dirty="0" smtClean="0">
                          <a:solidFill>
                            <a:srgbClr val="0087BE"/>
                          </a:solidFill>
                          <a:latin typeface="Corbel"/>
                          <a:cs typeface="Corbel"/>
                        </a:rPr>
                        <a:t>/</a:t>
                      </a:r>
                      <a:r>
                        <a:rPr sz="1200" b="1" spc="-5" dirty="0" smtClean="0">
                          <a:solidFill>
                            <a:srgbClr val="0087BE"/>
                          </a:solidFill>
                          <a:latin typeface="Corbel"/>
                          <a:cs typeface="Corbel"/>
                        </a:rPr>
                        <a:t>s</a:t>
                      </a:r>
                      <a:r>
                        <a:rPr sz="1200" b="1" spc="0" dirty="0" smtClean="0">
                          <a:solidFill>
                            <a:srgbClr val="0087BE"/>
                          </a:solidFill>
                          <a:latin typeface="Corbel"/>
                          <a:cs typeface="Corbel"/>
                        </a:rPr>
                        <a:t>z</a:t>
                      </a:r>
                      <a:r>
                        <a:rPr sz="1200" b="1" spc="-5" dirty="0" smtClean="0">
                          <a:solidFill>
                            <a:srgbClr val="0087BE"/>
                          </a:solidFill>
                          <a:latin typeface="Corbel"/>
                          <a:cs typeface="Corbel"/>
                        </a:rPr>
                        <a:t>él</a:t>
                      </a:r>
                      <a:r>
                        <a:rPr sz="1200" b="1" spc="5" dirty="0" smtClean="0">
                          <a:solidFill>
                            <a:srgbClr val="0087BE"/>
                          </a:solidFill>
                          <a:latin typeface="Corbel"/>
                          <a:cs typeface="Corbel"/>
                        </a:rPr>
                        <a:t>e</a:t>
                      </a:r>
                      <a:r>
                        <a:rPr sz="1200" b="1" spc="-5" dirty="0" smtClean="0">
                          <a:solidFill>
                            <a:srgbClr val="0087BE"/>
                          </a:solidFill>
                          <a:latin typeface="Corbel"/>
                          <a:cs typeface="Corbel"/>
                        </a:rPr>
                        <a:t>ssé</a:t>
                      </a:r>
                      <a:r>
                        <a:rPr sz="1200" b="1" spc="0" dirty="0" smtClean="0">
                          <a:solidFill>
                            <a:srgbClr val="0087BE"/>
                          </a:solidFill>
                          <a:latin typeface="Corbel"/>
                          <a:cs typeface="Corbel"/>
                        </a:rPr>
                        <a:t>g)</a:t>
                      </a:r>
                      <a:endParaRPr sz="1200" dirty="0">
                        <a:latin typeface="Corbel"/>
                        <a:cs typeface="Corbel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200" b="1" dirty="0" smtClean="0">
                          <a:solidFill>
                            <a:srgbClr val="0087BE"/>
                          </a:solidFill>
                          <a:latin typeface="Corbel"/>
                          <a:cs typeface="Corbel"/>
                        </a:rPr>
                        <a:t>H</a:t>
                      </a:r>
                      <a:r>
                        <a:rPr sz="1200" b="1" spc="-5" dirty="0" smtClean="0">
                          <a:solidFill>
                            <a:srgbClr val="0087BE"/>
                          </a:solidFill>
                          <a:latin typeface="Corbel"/>
                          <a:cs typeface="Corbel"/>
                        </a:rPr>
                        <a:t>oss</a:t>
                      </a:r>
                      <a:r>
                        <a:rPr sz="1200" b="1" spc="0" dirty="0" smtClean="0">
                          <a:solidFill>
                            <a:srgbClr val="0087BE"/>
                          </a:solidFill>
                          <a:latin typeface="Corbel"/>
                          <a:cs typeface="Corbel"/>
                        </a:rPr>
                        <a:t>z: </a:t>
                      </a:r>
                      <a:r>
                        <a:rPr sz="1200" b="1" spc="-5" dirty="0" smtClean="0">
                          <a:solidFill>
                            <a:srgbClr val="0087BE"/>
                          </a:solidFill>
                          <a:latin typeface="Corbel"/>
                          <a:cs typeface="Corbel"/>
                        </a:rPr>
                        <a:t>1-</a:t>
                      </a:r>
                      <a:r>
                        <a:rPr sz="1200" b="1" spc="0" dirty="0" smtClean="0">
                          <a:solidFill>
                            <a:srgbClr val="0087BE"/>
                          </a:solidFill>
                          <a:latin typeface="Corbel"/>
                          <a:cs typeface="Corbel"/>
                        </a:rPr>
                        <a:t>6 m</a:t>
                      </a:r>
                      <a:endParaRPr sz="1200" dirty="0">
                        <a:latin typeface="Corbel"/>
                        <a:cs typeface="Corbel"/>
                      </a:endParaRPr>
                    </a:p>
                  </a:txBody>
                  <a:tcPr marL="0" marR="0" marT="0" marB="0" anchor="ctr">
                    <a:lnL w="7365">
                      <a:solidFill>
                        <a:srgbClr val="0881AB"/>
                      </a:solidFill>
                      <a:prstDash val="solid"/>
                    </a:lnL>
                    <a:lnR w="7365">
                      <a:solidFill>
                        <a:srgbClr val="0881AB"/>
                      </a:solidFill>
                      <a:prstDash val="solid"/>
                    </a:lnR>
                    <a:lnT w="7366">
                      <a:solidFill>
                        <a:srgbClr val="0881AB"/>
                      </a:solidFill>
                      <a:prstDash val="solid"/>
                    </a:lnT>
                    <a:lnB w="7366">
                      <a:solidFill>
                        <a:srgbClr val="0881A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200" b="1" dirty="0" smtClean="0">
                          <a:solidFill>
                            <a:srgbClr val="0087BE"/>
                          </a:solidFill>
                          <a:latin typeface="Corbel"/>
                          <a:cs typeface="Corbel"/>
                        </a:rPr>
                        <a:t>22</a:t>
                      </a:r>
                      <a:r>
                        <a:rPr sz="1200" b="1" spc="-10" dirty="0" smtClean="0">
                          <a:solidFill>
                            <a:srgbClr val="0087BE"/>
                          </a:solidFill>
                          <a:latin typeface="Corbel"/>
                          <a:cs typeface="Corbel"/>
                        </a:rPr>
                        <a:t>/</a:t>
                      </a:r>
                      <a:r>
                        <a:rPr sz="1200" b="1" spc="0" dirty="0" smtClean="0">
                          <a:solidFill>
                            <a:srgbClr val="0087BE"/>
                          </a:solidFill>
                          <a:latin typeface="Corbel"/>
                          <a:cs typeface="Corbel"/>
                        </a:rPr>
                        <a:t>5</a:t>
                      </a:r>
                      <a:r>
                        <a:rPr sz="1200" b="1" spc="5" dirty="0" smtClean="0">
                          <a:solidFill>
                            <a:srgbClr val="0087BE"/>
                          </a:solidFill>
                          <a:latin typeface="Corbel"/>
                          <a:cs typeface="Corbel"/>
                        </a:rPr>
                        <a:t>0</a:t>
                      </a:r>
                      <a:r>
                        <a:rPr sz="1200" b="1" spc="-5" dirty="0" smtClean="0">
                          <a:solidFill>
                            <a:srgbClr val="0087BE"/>
                          </a:solidFill>
                          <a:latin typeface="Corbel"/>
                          <a:cs typeface="Corbel"/>
                        </a:rPr>
                        <a:t>-</a:t>
                      </a:r>
                      <a:r>
                        <a:rPr sz="1200" b="1" spc="5" dirty="0" smtClean="0">
                          <a:solidFill>
                            <a:srgbClr val="0087BE"/>
                          </a:solidFill>
                          <a:latin typeface="Corbel"/>
                          <a:cs typeface="Corbel"/>
                        </a:rPr>
                        <a:t>80</a:t>
                      </a:r>
                      <a:r>
                        <a:rPr sz="1200" b="1" spc="-5" dirty="0" smtClean="0">
                          <a:solidFill>
                            <a:srgbClr val="0087BE"/>
                          </a:solidFill>
                          <a:latin typeface="Corbel"/>
                          <a:cs typeface="Corbel"/>
                        </a:rPr>
                        <a:t>-1</a:t>
                      </a:r>
                      <a:r>
                        <a:rPr sz="1200" b="1" spc="5" dirty="0" smtClean="0">
                          <a:solidFill>
                            <a:srgbClr val="0087BE"/>
                          </a:solidFill>
                          <a:latin typeface="Corbel"/>
                          <a:cs typeface="Corbel"/>
                        </a:rPr>
                        <a:t>0</a:t>
                      </a:r>
                      <a:r>
                        <a:rPr lang="hu-HU" sz="1200" b="1" spc="5" dirty="0" smtClean="0">
                          <a:solidFill>
                            <a:srgbClr val="0087BE"/>
                          </a:solidFill>
                          <a:latin typeface="Corbel"/>
                          <a:cs typeface="Corbel"/>
                        </a:rPr>
                        <a:t>0 </a:t>
                      </a:r>
                      <a:endParaRPr sz="1200" dirty="0">
                        <a:latin typeface="Corbel"/>
                        <a:cs typeface="Corbel"/>
                      </a:endParaRPr>
                    </a:p>
                  </a:txBody>
                  <a:tcPr marL="0" marR="0" marT="0" marB="0" anchor="ctr">
                    <a:lnL w="7365">
                      <a:solidFill>
                        <a:srgbClr val="0881AB"/>
                      </a:solidFill>
                      <a:prstDash val="solid"/>
                    </a:lnL>
                    <a:lnR w="7365">
                      <a:solidFill>
                        <a:srgbClr val="0881AB"/>
                      </a:solidFill>
                      <a:prstDash val="solid"/>
                    </a:lnR>
                    <a:lnT w="7366">
                      <a:solidFill>
                        <a:srgbClr val="0881AB"/>
                      </a:solidFill>
                      <a:prstDash val="solid"/>
                    </a:lnT>
                    <a:lnB w="7366">
                      <a:solidFill>
                        <a:srgbClr val="0881AB"/>
                      </a:solidFill>
                      <a:prstDash val="solid"/>
                    </a:lnB>
                  </a:tcPr>
                </a:tc>
              </a:tr>
              <a:tr h="32439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365">
                      <a:solidFill>
                        <a:srgbClr val="0881AB"/>
                      </a:solidFill>
                      <a:prstDash val="solid"/>
                    </a:lnL>
                    <a:lnR w="7365">
                      <a:solidFill>
                        <a:srgbClr val="0881AB"/>
                      </a:solidFill>
                      <a:prstDash val="solid"/>
                    </a:lnR>
                    <a:lnT w="7366">
                      <a:solidFill>
                        <a:srgbClr val="0881AB"/>
                      </a:solidFill>
                      <a:prstDash val="solid"/>
                    </a:lnT>
                    <a:lnB w="7366">
                      <a:solidFill>
                        <a:srgbClr val="0881A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dirty="0" smtClean="0">
                          <a:solidFill>
                            <a:srgbClr val="0087BE"/>
                          </a:solidFill>
                          <a:latin typeface="Corbel"/>
                          <a:cs typeface="Corbel"/>
                        </a:rPr>
                        <a:t>  </a:t>
                      </a:r>
                      <a:endParaRPr sz="1200" dirty="0">
                        <a:latin typeface="Corbel"/>
                        <a:cs typeface="Corbel"/>
                      </a:endParaRPr>
                    </a:p>
                  </a:txBody>
                  <a:tcPr marL="0" marR="0" marT="0" marB="0">
                    <a:lnL w="7365">
                      <a:solidFill>
                        <a:srgbClr val="0881AB"/>
                      </a:solidFill>
                      <a:prstDash val="solid"/>
                    </a:lnL>
                    <a:lnR w="7365">
                      <a:solidFill>
                        <a:srgbClr val="0881AB"/>
                      </a:solidFill>
                      <a:prstDash val="solid"/>
                    </a:lnR>
                    <a:lnT w="7366">
                      <a:solidFill>
                        <a:srgbClr val="0881AB"/>
                      </a:solidFill>
                      <a:prstDash val="solid"/>
                    </a:lnT>
                    <a:lnB w="7366">
                      <a:solidFill>
                        <a:srgbClr val="0881AB"/>
                      </a:solidFill>
                      <a:prstDash val="solid"/>
                    </a:lnB>
                  </a:tcPr>
                </a:tc>
              </a:tr>
              <a:tr h="277650">
                <a:tc rowSpan="3">
                  <a:txBody>
                    <a:bodyPr/>
                    <a:lstStyle/>
                    <a:p>
                      <a:pPr marL="64769" marR="372745">
                        <a:lnSpc>
                          <a:spcPct val="76700"/>
                        </a:lnSpc>
                      </a:pPr>
                      <a:r>
                        <a:rPr sz="1200" b="1" dirty="0" smtClean="0">
                          <a:solidFill>
                            <a:srgbClr val="0087BE"/>
                          </a:solidFill>
                          <a:latin typeface="Corbel"/>
                          <a:cs typeface="Corbel"/>
                        </a:rPr>
                        <a:t>P</a:t>
                      </a:r>
                      <a:r>
                        <a:rPr sz="1200" b="1" spc="-5" dirty="0" smtClean="0">
                          <a:solidFill>
                            <a:srgbClr val="0087BE"/>
                          </a:solidFill>
                          <a:latin typeface="Corbel"/>
                          <a:cs typeface="Corbel"/>
                        </a:rPr>
                        <a:t>á</a:t>
                      </a:r>
                      <a:r>
                        <a:rPr sz="1200" b="1" spc="0" dirty="0" smtClean="0">
                          <a:solidFill>
                            <a:srgbClr val="0087BE"/>
                          </a:solidFill>
                          <a:latin typeface="Corbel"/>
                          <a:cs typeface="Corbel"/>
                        </a:rPr>
                        <a:t>r</a:t>
                      </a:r>
                      <a:r>
                        <a:rPr sz="1200" b="1" spc="-5" dirty="0" smtClean="0">
                          <a:solidFill>
                            <a:srgbClr val="0087BE"/>
                          </a:solidFill>
                          <a:latin typeface="Corbel"/>
                          <a:cs typeface="Corbel"/>
                        </a:rPr>
                        <a:t>na</a:t>
                      </a:r>
                      <a:r>
                        <a:rPr sz="1200" b="1" spc="10" dirty="0" smtClean="0">
                          <a:solidFill>
                            <a:srgbClr val="0087BE"/>
                          </a:solidFill>
                          <a:latin typeface="Corbel"/>
                          <a:cs typeface="Corbel"/>
                        </a:rPr>
                        <a:t>f</a:t>
                      </a:r>
                      <a:r>
                        <a:rPr sz="1200" b="1" spc="-5" dirty="0" smtClean="0">
                          <a:solidFill>
                            <a:srgbClr val="0087BE"/>
                          </a:solidFill>
                          <a:latin typeface="Corbel"/>
                          <a:cs typeface="Corbel"/>
                        </a:rPr>
                        <a:t>á</a:t>
                      </a:r>
                      <a:r>
                        <a:rPr sz="1200" b="1" spc="0" dirty="0" smtClean="0">
                          <a:solidFill>
                            <a:srgbClr val="0087BE"/>
                          </a:solidFill>
                          <a:latin typeface="Corbel"/>
                          <a:cs typeface="Corbel"/>
                        </a:rPr>
                        <a:t>k </a:t>
                      </a:r>
                      <a:r>
                        <a:rPr sz="1200" b="1" spc="5" dirty="0" smtClean="0">
                          <a:solidFill>
                            <a:srgbClr val="0087BE"/>
                          </a:solidFill>
                          <a:latin typeface="Corbel"/>
                          <a:cs typeface="Corbel"/>
                        </a:rPr>
                        <a:t>(</a:t>
                      </a:r>
                      <a:r>
                        <a:rPr sz="1200" b="1" spc="-5" dirty="0" smtClean="0">
                          <a:solidFill>
                            <a:srgbClr val="1892C4"/>
                          </a:solidFill>
                          <a:latin typeface="Corbel"/>
                          <a:cs typeface="Corbel"/>
                        </a:rPr>
                        <a:t>vas</a:t>
                      </a:r>
                      <a:r>
                        <a:rPr sz="1200" b="1" spc="0" dirty="0" smtClean="0">
                          <a:solidFill>
                            <a:srgbClr val="1892C4"/>
                          </a:solidFill>
                          <a:latin typeface="Corbel"/>
                          <a:cs typeface="Corbel"/>
                        </a:rPr>
                        <a:t>t</a:t>
                      </a:r>
                      <a:r>
                        <a:rPr sz="1200" b="1" spc="-5" dirty="0" smtClean="0">
                          <a:solidFill>
                            <a:srgbClr val="1892C4"/>
                          </a:solidFill>
                          <a:latin typeface="Corbel"/>
                          <a:cs typeface="Corbel"/>
                        </a:rPr>
                        <a:t>a</a:t>
                      </a:r>
                      <a:r>
                        <a:rPr sz="1200" b="1" spc="0" dirty="0" smtClean="0">
                          <a:solidFill>
                            <a:srgbClr val="1892C4"/>
                          </a:solidFill>
                          <a:latin typeface="Corbel"/>
                          <a:cs typeface="Corbel"/>
                        </a:rPr>
                        <a:t>g</a:t>
                      </a:r>
                      <a:r>
                        <a:rPr sz="1200" b="1" spc="5" dirty="0" smtClean="0">
                          <a:solidFill>
                            <a:srgbClr val="1892C4"/>
                          </a:solidFill>
                          <a:latin typeface="Corbel"/>
                          <a:cs typeface="Corbel"/>
                        </a:rPr>
                        <a:t>s</a:t>
                      </a:r>
                      <a:r>
                        <a:rPr sz="1200" b="1" spc="-5" dirty="0" smtClean="0">
                          <a:solidFill>
                            <a:srgbClr val="1892C4"/>
                          </a:solidFill>
                          <a:latin typeface="Corbel"/>
                          <a:cs typeface="Corbel"/>
                        </a:rPr>
                        <a:t>á</a:t>
                      </a:r>
                      <a:r>
                        <a:rPr sz="1200" b="1" spc="0" dirty="0" smtClean="0">
                          <a:solidFill>
                            <a:srgbClr val="1892C4"/>
                          </a:solidFill>
                          <a:latin typeface="Corbel"/>
                          <a:cs typeface="Corbel"/>
                        </a:rPr>
                        <a:t>g</a:t>
                      </a:r>
                      <a:r>
                        <a:rPr sz="1200" b="1" spc="5" dirty="0" smtClean="0">
                          <a:solidFill>
                            <a:srgbClr val="1892C4"/>
                          </a:solidFill>
                          <a:latin typeface="Corbel"/>
                          <a:cs typeface="Corbel"/>
                        </a:rPr>
                        <a:t>/</a:t>
                      </a:r>
                      <a:r>
                        <a:rPr sz="1200" b="1" spc="-5" dirty="0" smtClean="0">
                          <a:solidFill>
                            <a:srgbClr val="1892C4"/>
                          </a:solidFill>
                          <a:latin typeface="Corbel"/>
                          <a:cs typeface="Corbel"/>
                        </a:rPr>
                        <a:t>s</a:t>
                      </a:r>
                      <a:r>
                        <a:rPr sz="1200" b="1" spc="0" dirty="0" smtClean="0">
                          <a:solidFill>
                            <a:srgbClr val="1892C4"/>
                          </a:solidFill>
                          <a:latin typeface="Corbel"/>
                          <a:cs typeface="Corbel"/>
                        </a:rPr>
                        <a:t>z</a:t>
                      </a:r>
                      <a:r>
                        <a:rPr sz="1200" b="1" spc="-5" dirty="0" smtClean="0">
                          <a:solidFill>
                            <a:srgbClr val="1892C4"/>
                          </a:solidFill>
                          <a:latin typeface="Corbel"/>
                          <a:cs typeface="Corbel"/>
                        </a:rPr>
                        <a:t>él</a:t>
                      </a:r>
                      <a:r>
                        <a:rPr sz="1200" b="1" spc="5" dirty="0" smtClean="0">
                          <a:solidFill>
                            <a:srgbClr val="1892C4"/>
                          </a:solidFill>
                          <a:latin typeface="Corbel"/>
                          <a:cs typeface="Corbel"/>
                        </a:rPr>
                        <a:t>e</a:t>
                      </a:r>
                      <a:r>
                        <a:rPr sz="1200" b="1" spc="-5" dirty="0" smtClean="0">
                          <a:solidFill>
                            <a:srgbClr val="1892C4"/>
                          </a:solidFill>
                          <a:latin typeface="Corbel"/>
                          <a:cs typeface="Corbel"/>
                        </a:rPr>
                        <a:t>ssé</a:t>
                      </a:r>
                      <a:r>
                        <a:rPr sz="1200" b="1" spc="0" dirty="0" smtClean="0">
                          <a:solidFill>
                            <a:srgbClr val="1892C4"/>
                          </a:solidFill>
                          <a:latin typeface="Corbel"/>
                          <a:cs typeface="Corbel"/>
                        </a:rPr>
                        <a:t>g</a:t>
                      </a:r>
                      <a:r>
                        <a:rPr sz="1200" b="1" spc="0" dirty="0" smtClean="0">
                          <a:solidFill>
                            <a:srgbClr val="0087BE"/>
                          </a:solidFill>
                          <a:latin typeface="Corbel"/>
                          <a:cs typeface="Corbel"/>
                        </a:rPr>
                        <a:t>)</a:t>
                      </a:r>
                      <a:endParaRPr sz="1200" dirty="0">
                        <a:latin typeface="Corbel"/>
                        <a:cs typeface="Corbel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200" b="1" dirty="0" smtClean="0">
                          <a:solidFill>
                            <a:srgbClr val="0087BE"/>
                          </a:solidFill>
                          <a:latin typeface="Corbel"/>
                          <a:cs typeface="Corbel"/>
                        </a:rPr>
                        <a:t>H</a:t>
                      </a:r>
                      <a:r>
                        <a:rPr sz="1200" b="1" spc="-5" dirty="0" smtClean="0">
                          <a:solidFill>
                            <a:srgbClr val="0087BE"/>
                          </a:solidFill>
                          <a:latin typeface="Corbel"/>
                          <a:cs typeface="Corbel"/>
                        </a:rPr>
                        <a:t>oss</a:t>
                      </a:r>
                      <a:r>
                        <a:rPr sz="1200" b="1" spc="0" dirty="0" smtClean="0">
                          <a:solidFill>
                            <a:srgbClr val="0087BE"/>
                          </a:solidFill>
                          <a:latin typeface="Corbel"/>
                          <a:cs typeface="Corbel"/>
                        </a:rPr>
                        <a:t>z: </a:t>
                      </a:r>
                      <a:r>
                        <a:rPr sz="1200" b="1" spc="-5" dirty="0" smtClean="0">
                          <a:solidFill>
                            <a:srgbClr val="0087BE"/>
                          </a:solidFill>
                          <a:latin typeface="Corbel"/>
                          <a:cs typeface="Corbel"/>
                        </a:rPr>
                        <a:t>1-</a:t>
                      </a:r>
                      <a:r>
                        <a:rPr sz="1200" b="1" spc="0" dirty="0" smtClean="0">
                          <a:solidFill>
                            <a:srgbClr val="0087BE"/>
                          </a:solidFill>
                          <a:latin typeface="Corbel"/>
                          <a:cs typeface="Corbel"/>
                        </a:rPr>
                        <a:t>6 m</a:t>
                      </a:r>
                      <a:endParaRPr sz="1200" dirty="0">
                        <a:latin typeface="Corbel"/>
                        <a:cs typeface="Corbel"/>
                      </a:endParaRPr>
                    </a:p>
                  </a:txBody>
                  <a:tcPr marL="0" marR="0" marT="0" marB="0" anchor="ctr">
                    <a:lnL w="7365">
                      <a:solidFill>
                        <a:srgbClr val="0881AB"/>
                      </a:solidFill>
                      <a:prstDash val="solid"/>
                    </a:lnL>
                    <a:lnR w="7365">
                      <a:solidFill>
                        <a:srgbClr val="0881AB"/>
                      </a:solidFill>
                      <a:prstDash val="solid"/>
                    </a:lnR>
                    <a:lnT w="7366">
                      <a:solidFill>
                        <a:srgbClr val="0881AB"/>
                      </a:solidFill>
                      <a:prstDash val="solid"/>
                    </a:lnT>
                    <a:lnB w="7366">
                      <a:solidFill>
                        <a:srgbClr val="0881A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200" b="1" dirty="0" smtClean="0">
                          <a:solidFill>
                            <a:srgbClr val="0087BE"/>
                          </a:solidFill>
                          <a:latin typeface="Corbel"/>
                          <a:cs typeface="Corbel"/>
                        </a:rPr>
                        <a:t>22</a:t>
                      </a:r>
                      <a:r>
                        <a:rPr sz="1200" b="1" spc="-10" dirty="0" smtClean="0">
                          <a:solidFill>
                            <a:srgbClr val="0087BE"/>
                          </a:solidFill>
                          <a:latin typeface="Corbel"/>
                          <a:cs typeface="Corbel"/>
                        </a:rPr>
                        <a:t>/</a:t>
                      </a:r>
                      <a:r>
                        <a:rPr sz="1200" b="1" spc="0" dirty="0" smtClean="0">
                          <a:solidFill>
                            <a:srgbClr val="0087BE"/>
                          </a:solidFill>
                          <a:latin typeface="Corbel"/>
                          <a:cs typeface="Corbel"/>
                        </a:rPr>
                        <a:t>50</a:t>
                      </a:r>
                      <a:endParaRPr sz="1200" dirty="0">
                        <a:latin typeface="Corbel"/>
                        <a:cs typeface="Corbel"/>
                      </a:endParaRPr>
                    </a:p>
                  </a:txBody>
                  <a:tcPr marL="0" marR="0" marT="0" marB="0" anchor="ctr">
                    <a:lnL w="7365">
                      <a:solidFill>
                        <a:srgbClr val="0881AB"/>
                      </a:solidFill>
                      <a:prstDash val="solid"/>
                    </a:lnL>
                    <a:lnR w="7365">
                      <a:solidFill>
                        <a:srgbClr val="0881AB"/>
                      </a:solidFill>
                      <a:prstDash val="solid"/>
                    </a:lnR>
                    <a:lnT w="7366">
                      <a:solidFill>
                        <a:srgbClr val="0881AB"/>
                      </a:solidFill>
                      <a:prstDash val="solid"/>
                    </a:lnT>
                    <a:lnB w="7366">
                      <a:solidFill>
                        <a:srgbClr val="0881AB"/>
                      </a:solidFill>
                      <a:prstDash val="solid"/>
                    </a:lnB>
                  </a:tcPr>
                </a:tc>
              </a:tr>
              <a:tr h="2776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365">
                      <a:solidFill>
                        <a:srgbClr val="0881AB"/>
                      </a:solidFill>
                      <a:prstDash val="solid"/>
                    </a:lnL>
                    <a:lnR w="7365">
                      <a:solidFill>
                        <a:srgbClr val="0881AB"/>
                      </a:solidFill>
                      <a:prstDash val="solid"/>
                    </a:lnR>
                    <a:lnT w="7366">
                      <a:solidFill>
                        <a:srgbClr val="0881AB"/>
                      </a:solidFill>
                      <a:prstDash val="solid"/>
                    </a:lnT>
                    <a:lnB w="7366">
                      <a:solidFill>
                        <a:srgbClr val="0881A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200" b="1" dirty="0" smtClean="0">
                          <a:solidFill>
                            <a:srgbClr val="0087BE"/>
                          </a:solidFill>
                          <a:latin typeface="Corbel"/>
                          <a:cs typeface="Corbel"/>
                        </a:rPr>
                        <a:t>4</a:t>
                      </a:r>
                      <a:r>
                        <a:rPr sz="1200" b="1" spc="5" dirty="0" smtClean="0">
                          <a:solidFill>
                            <a:srgbClr val="0087BE"/>
                          </a:solidFill>
                          <a:latin typeface="Corbel"/>
                          <a:cs typeface="Corbel"/>
                        </a:rPr>
                        <a:t>0</a:t>
                      </a:r>
                      <a:r>
                        <a:rPr sz="1200" b="1" spc="-10" dirty="0" smtClean="0">
                          <a:solidFill>
                            <a:srgbClr val="0087BE"/>
                          </a:solidFill>
                          <a:latin typeface="Corbel"/>
                          <a:cs typeface="Corbel"/>
                        </a:rPr>
                        <a:t>/</a:t>
                      </a:r>
                      <a:r>
                        <a:rPr sz="1200" b="1" spc="0" dirty="0" smtClean="0">
                          <a:solidFill>
                            <a:srgbClr val="0087BE"/>
                          </a:solidFill>
                          <a:latin typeface="Corbel"/>
                          <a:cs typeface="Corbel"/>
                        </a:rPr>
                        <a:t>6</a:t>
                      </a:r>
                      <a:r>
                        <a:rPr sz="1200" b="1" spc="5" dirty="0" smtClean="0">
                          <a:solidFill>
                            <a:srgbClr val="0087BE"/>
                          </a:solidFill>
                          <a:latin typeface="Corbel"/>
                          <a:cs typeface="Corbel"/>
                        </a:rPr>
                        <a:t>0</a:t>
                      </a:r>
                      <a:r>
                        <a:rPr sz="1200" b="1" spc="-5" dirty="0" smtClean="0">
                          <a:solidFill>
                            <a:srgbClr val="0087BE"/>
                          </a:solidFill>
                          <a:latin typeface="Corbel"/>
                          <a:cs typeface="Corbel"/>
                        </a:rPr>
                        <a:t>-</a:t>
                      </a:r>
                      <a:r>
                        <a:rPr sz="1200" b="1" spc="5" dirty="0" smtClean="0">
                          <a:solidFill>
                            <a:srgbClr val="0087BE"/>
                          </a:solidFill>
                          <a:latin typeface="Corbel"/>
                          <a:cs typeface="Corbel"/>
                        </a:rPr>
                        <a:t>8</a:t>
                      </a:r>
                      <a:r>
                        <a:rPr sz="1200" b="1" spc="0" dirty="0" smtClean="0">
                          <a:solidFill>
                            <a:srgbClr val="0087BE"/>
                          </a:solidFill>
                          <a:latin typeface="Corbel"/>
                          <a:cs typeface="Corbel"/>
                        </a:rPr>
                        <a:t>0</a:t>
                      </a:r>
                      <a:endParaRPr sz="1200" dirty="0">
                        <a:latin typeface="Corbel"/>
                        <a:cs typeface="Corbel"/>
                      </a:endParaRPr>
                    </a:p>
                  </a:txBody>
                  <a:tcPr marL="0" marR="0" marT="0" marB="0" anchor="ctr">
                    <a:lnL w="7365">
                      <a:solidFill>
                        <a:srgbClr val="0881AB"/>
                      </a:solidFill>
                      <a:prstDash val="solid"/>
                    </a:lnL>
                    <a:lnR w="7365">
                      <a:solidFill>
                        <a:srgbClr val="0881AB"/>
                      </a:solidFill>
                      <a:prstDash val="solid"/>
                    </a:lnR>
                    <a:lnT w="7366">
                      <a:solidFill>
                        <a:srgbClr val="0881AB"/>
                      </a:solidFill>
                      <a:prstDash val="solid"/>
                    </a:lnT>
                    <a:lnB w="7366">
                      <a:solidFill>
                        <a:srgbClr val="0881AB"/>
                      </a:solidFill>
                      <a:prstDash val="solid"/>
                    </a:lnB>
                  </a:tcPr>
                </a:tc>
              </a:tr>
              <a:tr h="27623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365">
                      <a:solidFill>
                        <a:srgbClr val="0881AB"/>
                      </a:solidFill>
                      <a:prstDash val="solid"/>
                    </a:lnL>
                    <a:lnR w="7365">
                      <a:solidFill>
                        <a:srgbClr val="0881AB"/>
                      </a:solidFill>
                      <a:prstDash val="solid"/>
                    </a:lnR>
                    <a:lnT w="7366">
                      <a:solidFill>
                        <a:srgbClr val="0881AB"/>
                      </a:solidFill>
                      <a:prstDash val="solid"/>
                    </a:lnT>
                    <a:lnB w="7366">
                      <a:solidFill>
                        <a:srgbClr val="0881A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200" b="1" dirty="0" smtClean="0">
                          <a:solidFill>
                            <a:srgbClr val="0087BE"/>
                          </a:solidFill>
                          <a:latin typeface="Corbel"/>
                          <a:cs typeface="Corbel"/>
                        </a:rPr>
                        <a:t>7</a:t>
                      </a:r>
                      <a:r>
                        <a:rPr sz="1200" b="1" spc="5" dirty="0" smtClean="0">
                          <a:solidFill>
                            <a:srgbClr val="0087BE"/>
                          </a:solidFill>
                          <a:latin typeface="Corbel"/>
                          <a:cs typeface="Corbel"/>
                        </a:rPr>
                        <a:t>0</a:t>
                      </a:r>
                      <a:r>
                        <a:rPr sz="1200" b="1" spc="-10" dirty="0" smtClean="0">
                          <a:solidFill>
                            <a:srgbClr val="0087BE"/>
                          </a:solidFill>
                          <a:latin typeface="Corbel"/>
                          <a:cs typeface="Corbel"/>
                        </a:rPr>
                        <a:t>/</a:t>
                      </a:r>
                      <a:r>
                        <a:rPr sz="1200" b="1" spc="-5" dirty="0" smtClean="0">
                          <a:solidFill>
                            <a:srgbClr val="0087BE"/>
                          </a:solidFill>
                          <a:latin typeface="Corbel"/>
                          <a:cs typeface="Corbel"/>
                        </a:rPr>
                        <a:t>9</a:t>
                      </a:r>
                      <a:r>
                        <a:rPr sz="1200" b="1" spc="0" dirty="0" smtClean="0">
                          <a:solidFill>
                            <a:srgbClr val="0087BE"/>
                          </a:solidFill>
                          <a:latin typeface="Corbel"/>
                          <a:cs typeface="Corbel"/>
                        </a:rPr>
                        <a:t>0</a:t>
                      </a:r>
                      <a:endParaRPr sz="1200" dirty="0">
                        <a:latin typeface="Corbel"/>
                        <a:cs typeface="Corbel"/>
                      </a:endParaRPr>
                    </a:p>
                  </a:txBody>
                  <a:tcPr marL="0" marR="0" marT="0" marB="0" anchor="ctr">
                    <a:lnL w="7365">
                      <a:solidFill>
                        <a:srgbClr val="0881AB"/>
                      </a:solidFill>
                      <a:prstDash val="solid"/>
                    </a:lnL>
                    <a:lnR w="7365">
                      <a:solidFill>
                        <a:srgbClr val="0881AB"/>
                      </a:solidFill>
                      <a:prstDash val="solid"/>
                    </a:lnR>
                    <a:lnT w="7366">
                      <a:solidFill>
                        <a:srgbClr val="0881AB"/>
                      </a:solidFill>
                      <a:prstDash val="solid"/>
                    </a:lnT>
                    <a:lnB w="7366">
                      <a:solidFill>
                        <a:srgbClr val="0881AB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18" name="Kép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395" y="4075173"/>
            <a:ext cx="2518687" cy="1889015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603" y="1762861"/>
            <a:ext cx="2546273" cy="2226966"/>
          </a:xfrm>
          <a:prstGeom prst="rect">
            <a:avLst/>
          </a:prstGeom>
        </p:spPr>
      </p:pic>
      <p:sp>
        <p:nvSpPr>
          <p:cNvPr id="21" name="Szövegdoboz 20"/>
          <p:cNvSpPr txBox="1"/>
          <p:nvPr/>
        </p:nvSpPr>
        <p:spPr>
          <a:xfrm>
            <a:off x="544828" y="6337300"/>
            <a:ext cx="33533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>
                <a:solidFill>
                  <a:srgbClr val="1892C4"/>
                </a:solidFill>
                <a:latin typeface="Corbel" panose="020B0503020204020204" pitchFamily="34" charset="0"/>
              </a:rPr>
              <a:t>Napsütötte, fedetlen részekre keskenyebb deszkázat (50-60-80 mm) használata javasolt, védettebb környezetbe azonban jó szívvel ajánljuk szélesebb termékeinket. </a:t>
            </a:r>
            <a:endParaRPr lang="hu-HU" sz="1400" dirty="0">
              <a:solidFill>
                <a:srgbClr val="1892C4"/>
              </a:solidFill>
              <a:latin typeface="Corbel" panose="020B0503020204020204" pitchFamily="34" charset="0"/>
            </a:endParaRPr>
          </a:p>
        </p:txBody>
      </p:sp>
      <p:pic>
        <p:nvPicPr>
          <p:cNvPr id="14" name="Kép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385" y="8073646"/>
            <a:ext cx="2537491" cy="190311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</TotalTime>
  <Words>273</Words>
  <Application>Microsoft Office PowerPoint</Application>
  <PresentationFormat>Egyéni</PresentationFormat>
  <Paragraphs>52</Paragraphs>
  <Slides>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</vt:i4>
      </vt:variant>
    </vt:vector>
  </HeadingPairs>
  <TitlesOfParts>
    <vt:vector size="8" baseType="lpstr">
      <vt:lpstr>Arial</vt:lpstr>
      <vt:lpstr>Calibri</vt:lpstr>
      <vt:lpstr>Corbel</vt:lpstr>
      <vt:lpstr>Symbol</vt:lpstr>
      <vt:lpstr>Times New Roman</vt:lpstr>
      <vt:lpstr>Office Theme</vt:lpstr>
      <vt:lpstr>PowerPoint bemutató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Robinia Group akác burkolatok-teraszok és homlokzatok 2014.01.10</dc:title>
  <dc:creator>Anna</dc:creator>
  <cp:lastModifiedBy>Windows 7</cp:lastModifiedBy>
  <cp:revision>6</cp:revision>
  <dcterms:created xsi:type="dcterms:W3CDTF">2015-04-29T04:30:46Z</dcterms:created>
  <dcterms:modified xsi:type="dcterms:W3CDTF">2015-09-01T13:12:20Z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2014-01-30T00:00:00Z</vt:filetime>
  </property>
  <property fmtid="{D5CDD505-2E9C-101B-9397-08002B2CF9AE}" pid="3" name="LastSaved">
    <vt:filetime>2015-04-29T00:00:00Z</vt:filetime>
  </property>
</Properties>
</file>